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57" r:id="rId304"/>
    <p:sldId id="558" r:id="rId305"/>
    <p:sldId id="559" r:id="rId306"/>
    <p:sldId id="560" r:id="rId307"/>
    <p:sldId id="561" r:id="rId308"/>
    <p:sldId id="562" r:id="rId309"/>
    <p:sldId id="563" r:id="rId310"/>
    <p:sldId id="564" r:id="rId311"/>
    <p:sldId id="565" r:id="rId312"/>
    <p:sldId id="566" r:id="rId313"/>
    <p:sldId id="567" r:id="rId314"/>
    <p:sldId id="568" r:id="rId315"/>
    <p:sldId id="569" r:id="rId316"/>
    <p:sldId id="570" r:id="rId317"/>
    <p:sldId id="571" r:id="rId318"/>
    <p:sldId id="572" r:id="rId319"/>
    <p:sldId id="573" r:id="rId320"/>
    <p:sldId id="574" r:id="rId321"/>
    <p:sldId id="575" r:id="rId322"/>
    <p:sldId id="576" r:id="rId323"/>
    <p:sldId id="577" r:id="rId324"/>
    <p:sldId id="578" r:id="rId325"/>
    <p:sldId id="579" r:id="rId326"/>
    <p:sldId id="580" r:id="rId327"/>
    <p:sldId id="581" r:id="rId328"/>
    <p:sldId id="582" r:id="rId329"/>
    <p:sldId id="583" r:id="rId330"/>
    <p:sldId id="584" r:id="rId331"/>
    <p:sldId id="585" r:id="rId332"/>
    <p:sldId id="586" r:id="rId333"/>
    <p:sldId id="587" r:id="rId334"/>
    <p:sldId id="588" r:id="rId335"/>
    <p:sldId id="589" r:id="rId336"/>
    <p:sldId id="590" r:id="rId337"/>
    <p:sldId id="591" r:id="rId338"/>
    <p:sldId id="592" r:id="rId339"/>
    <p:sldId id="593" r:id="rId340"/>
    <p:sldId id="594" r:id="rId341"/>
    <p:sldId id="595" r:id="rId342"/>
    <p:sldId id="596" r:id="rId343"/>
    <p:sldId id="597" r:id="rId344"/>
    <p:sldId id="598" r:id="rId345"/>
    <p:sldId id="599" r:id="rId346"/>
    <p:sldId id="600" r:id="rId347"/>
    <p:sldId id="601" r:id="rId348"/>
    <p:sldId id="602" r:id="rId349"/>
    <p:sldId id="603" r:id="rId350"/>
    <p:sldId id="604" r:id="rId351"/>
    <p:sldId id="605" r:id="rId352"/>
    <p:sldId id="606" r:id="rId353"/>
    <p:sldId id="607" r:id="rId354"/>
    <p:sldId id="608" r:id="rId355"/>
    <p:sldId id="609" r:id="rId356"/>
    <p:sldId id="610" r:id="rId357"/>
    <p:sldId id="611" r:id="rId358"/>
    <p:sldId id="612" r:id="rId359"/>
    <p:sldId id="613" r:id="rId360"/>
    <p:sldId id="614" r:id="rId361"/>
    <p:sldId id="615" r:id="rId362"/>
    <p:sldId id="616" r:id="rId363"/>
    <p:sldId id="617" r:id="rId364"/>
    <p:sldId id="618" r:id="rId365"/>
    <p:sldId id="619" r:id="rId366"/>
    <p:sldId id="620" r:id="rId367"/>
    <p:sldId id="621" r:id="rId368"/>
    <p:sldId id="622" r:id="rId369"/>
    <p:sldId id="623" r:id="rId370"/>
    <p:sldId id="624" r:id="rId371"/>
    <p:sldId id="625" r:id="rId372"/>
    <p:sldId id="626" r:id="rId373"/>
    <p:sldId id="627" r:id="rId374"/>
    <p:sldId id="628" r:id="rId375"/>
    <p:sldId id="629" r:id="rId376"/>
    <p:sldId id="630" r:id="rId377"/>
    <p:sldId id="631" r:id="rId378"/>
    <p:sldId id="632" r:id="rId379"/>
    <p:sldId id="633" r:id="rId380"/>
    <p:sldId id="634" r:id="rId381"/>
    <p:sldId id="635" r:id="rId382"/>
    <p:sldId id="636" r:id="rId383"/>
    <p:sldId id="637" r:id="rId384"/>
    <p:sldId id="638" r:id="rId385"/>
    <p:sldId id="639" r:id="rId386"/>
    <p:sldId id="640" r:id="rId387"/>
    <p:sldId id="641" r:id="rId388"/>
    <p:sldId id="642" r:id="rId389"/>
    <p:sldId id="643" r:id="rId390"/>
    <p:sldId id="644" r:id="rId391"/>
    <p:sldId id="645" r:id="rId392"/>
    <p:sldId id="646" r:id="rId393"/>
    <p:sldId id="647" r:id="rId394"/>
    <p:sldId id="648" r:id="rId395"/>
    <p:sldId id="649" r:id="rId396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slide" Target="slides/slide195.xml"/>
  <Relationship Id="rId198" Type="http://schemas.openxmlformats.org/officeDocument/2006/relationships/slide" Target="slides/slide196.xml"/>
  <Relationship Id="rId199" Type="http://schemas.openxmlformats.org/officeDocument/2006/relationships/slide" Target="slides/slide197.xml"/>
  <Relationship Id="rId200" Type="http://schemas.openxmlformats.org/officeDocument/2006/relationships/slide" Target="slides/slide198.xml"/>
  <Relationship Id="rId201" Type="http://schemas.openxmlformats.org/officeDocument/2006/relationships/slide" Target="slides/slide199.xml"/>
  <Relationship Id="rId202" Type="http://schemas.openxmlformats.org/officeDocument/2006/relationships/slide" Target="slides/slide200.xml"/>
  <Relationship Id="rId203" Type="http://schemas.openxmlformats.org/officeDocument/2006/relationships/slide" Target="slides/slide201.xml"/>
  <Relationship Id="rId204" Type="http://schemas.openxmlformats.org/officeDocument/2006/relationships/slide" Target="slides/slide202.xml"/>
  <Relationship Id="rId205" Type="http://schemas.openxmlformats.org/officeDocument/2006/relationships/slide" Target="slides/slide203.xml"/>
  <Relationship Id="rId206" Type="http://schemas.openxmlformats.org/officeDocument/2006/relationships/slide" Target="slides/slide204.xml"/>
  <Relationship Id="rId207" Type="http://schemas.openxmlformats.org/officeDocument/2006/relationships/slide" Target="slides/slide205.xml"/>
  <Relationship Id="rId208" Type="http://schemas.openxmlformats.org/officeDocument/2006/relationships/slide" Target="slides/slide206.xml"/>
  <Relationship Id="rId209" Type="http://schemas.openxmlformats.org/officeDocument/2006/relationships/slide" Target="slides/slide207.xml"/>
  <Relationship Id="rId210" Type="http://schemas.openxmlformats.org/officeDocument/2006/relationships/slide" Target="slides/slide208.xml"/>
  <Relationship Id="rId211" Type="http://schemas.openxmlformats.org/officeDocument/2006/relationships/slide" Target="slides/slide209.xml"/>
  <Relationship Id="rId212" Type="http://schemas.openxmlformats.org/officeDocument/2006/relationships/slide" Target="slides/slide210.xml"/>
  <Relationship Id="rId213" Type="http://schemas.openxmlformats.org/officeDocument/2006/relationships/slide" Target="slides/slide211.xml"/>
  <Relationship Id="rId214" Type="http://schemas.openxmlformats.org/officeDocument/2006/relationships/slide" Target="slides/slide212.xml"/>
  <Relationship Id="rId215" Type="http://schemas.openxmlformats.org/officeDocument/2006/relationships/slide" Target="slides/slide213.xml"/>
  <Relationship Id="rId216" Type="http://schemas.openxmlformats.org/officeDocument/2006/relationships/slide" Target="slides/slide214.xml"/>
  <Relationship Id="rId217" Type="http://schemas.openxmlformats.org/officeDocument/2006/relationships/slide" Target="slides/slide215.xml"/>
  <Relationship Id="rId218" Type="http://schemas.openxmlformats.org/officeDocument/2006/relationships/slide" Target="slides/slide216.xml"/>
  <Relationship Id="rId219" Type="http://schemas.openxmlformats.org/officeDocument/2006/relationships/slide" Target="slides/slide217.xml"/>
  <Relationship Id="rId220" Type="http://schemas.openxmlformats.org/officeDocument/2006/relationships/slide" Target="slides/slide218.xml"/>
  <Relationship Id="rId221" Type="http://schemas.openxmlformats.org/officeDocument/2006/relationships/slide" Target="slides/slide219.xml"/>
  <Relationship Id="rId222" Type="http://schemas.openxmlformats.org/officeDocument/2006/relationships/slide" Target="slides/slide220.xml"/>
  <Relationship Id="rId223" Type="http://schemas.openxmlformats.org/officeDocument/2006/relationships/slide" Target="slides/slide221.xml"/>
  <Relationship Id="rId224" Type="http://schemas.openxmlformats.org/officeDocument/2006/relationships/slide" Target="slides/slide222.xml"/>
  <Relationship Id="rId225" Type="http://schemas.openxmlformats.org/officeDocument/2006/relationships/slide" Target="slides/slide223.xml"/>
  <Relationship Id="rId226" Type="http://schemas.openxmlformats.org/officeDocument/2006/relationships/slide" Target="slides/slide224.xml"/>
  <Relationship Id="rId227" Type="http://schemas.openxmlformats.org/officeDocument/2006/relationships/slide" Target="slides/slide225.xml"/>
  <Relationship Id="rId228" Type="http://schemas.openxmlformats.org/officeDocument/2006/relationships/slide" Target="slides/slide226.xml"/>
  <Relationship Id="rId229" Type="http://schemas.openxmlformats.org/officeDocument/2006/relationships/slide" Target="slides/slide227.xml"/>
  <Relationship Id="rId230" Type="http://schemas.openxmlformats.org/officeDocument/2006/relationships/slide" Target="slides/slide228.xml"/>
  <Relationship Id="rId231" Type="http://schemas.openxmlformats.org/officeDocument/2006/relationships/slide" Target="slides/slide229.xml"/>
  <Relationship Id="rId232" Type="http://schemas.openxmlformats.org/officeDocument/2006/relationships/slide" Target="slides/slide230.xml"/>
  <Relationship Id="rId233" Type="http://schemas.openxmlformats.org/officeDocument/2006/relationships/slide" Target="slides/slide231.xml"/>
  <Relationship Id="rId234" Type="http://schemas.openxmlformats.org/officeDocument/2006/relationships/slide" Target="slides/slide232.xml"/>
  <Relationship Id="rId235" Type="http://schemas.openxmlformats.org/officeDocument/2006/relationships/slide" Target="slides/slide233.xml"/>
  <Relationship Id="rId236" Type="http://schemas.openxmlformats.org/officeDocument/2006/relationships/slide" Target="slides/slide234.xml"/>
  <Relationship Id="rId237" Type="http://schemas.openxmlformats.org/officeDocument/2006/relationships/slide" Target="slides/slide235.xml"/>
  <Relationship Id="rId238" Type="http://schemas.openxmlformats.org/officeDocument/2006/relationships/slide" Target="slides/slide236.xml"/>
  <Relationship Id="rId239" Type="http://schemas.openxmlformats.org/officeDocument/2006/relationships/slide" Target="slides/slide237.xml"/>
  <Relationship Id="rId240" Type="http://schemas.openxmlformats.org/officeDocument/2006/relationships/slide" Target="slides/slide238.xml"/>
  <Relationship Id="rId241" Type="http://schemas.openxmlformats.org/officeDocument/2006/relationships/slide" Target="slides/slide239.xml"/>
  <Relationship Id="rId242" Type="http://schemas.openxmlformats.org/officeDocument/2006/relationships/slide" Target="slides/slide240.xml"/>
  <Relationship Id="rId243" Type="http://schemas.openxmlformats.org/officeDocument/2006/relationships/slide" Target="slides/slide241.xml"/>
  <Relationship Id="rId244" Type="http://schemas.openxmlformats.org/officeDocument/2006/relationships/slide" Target="slides/slide242.xml"/>
  <Relationship Id="rId245" Type="http://schemas.openxmlformats.org/officeDocument/2006/relationships/slide" Target="slides/slide243.xml"/>
  <Relationship Id="rId246" Type="http://schemas.openxmlformats.org/officeDocument/2006/relationships/slide" Target="slides/slide244.xml"/>
  <Relationship Id="rId247" Type="http://schemas.openxmlformats.org/officeDocument/2006/relationships/slide" Target="slides/slide245.xml"/>
  <Relationship Id="rId248" Type="http://schemas.openxmlformats.org/officeDocument/2006/relationships/slide" Target="slides/slide246.xml"/>
  <Relationship Id="rId249" Type="http://schemas.openxmlformats.org/officeDocument/2006/relationships/slide" Target="slides/slide247.xml"/>
  <Relationship Id="rId250" Type="http://schemas.openxmlformats.org/officeDocument/2006/relationships/slide" Target="slides/slide248.xml"/>
  <Relationship Id="rId251" Type="http://schemas.openxmlformats.org/officeDocument/2006/relationships/slide" Target="slides/slide249.xml"/>
  <Relationship Id="rId252" Type="http://schemas.openxmlformats.org/officeDocument/2006/relationships/slide" Target="slides/slide250.xml"/>
  <Relationship Id="rId253" Type="http://schemas.openxmlformats.org/officeDocument/2006/relationships/slide" Target="slides/slide251.xml"/>
  <Relationship Id="rId254" Type="http://schemas.openxmlformats.org/officeDocument/2006/relationships/slide" Target="slides/slide252.xml"/>
  <Relationship Id="rId255" Type="http://schemas.openxmlformats.org/officeDocument/2006/relationships/slide" Target="slides/slide253.xml"/>
  <Relationship Id="rId256" Type="http://schemas.openxmlformats.org/officeDocument/2006/relationships/slide" Target="slides/slide254.xml"/>
  <Relationship Id="rId257" Type="http://schemas.openxmlformats.org/officeDocument/2006/relationships/slide" Target="slides/slide255.xml"/>
  <Relationship Id="rId258" Type="http://schemas.openxmlformats.org/officeDocument/2006/relationships/slide" Target="slides/slide256.xml"/>
  <Relationship Id="rId259" Type="http://schemas.openxmlformats.org/officeDocument/2006/relationships/slide" Target="slides/slide257.xml"/>
  <Relationship Id="rId260" Type="http://schemas.openxmlformats.org/officeDocument/2006/relationships/slide" Target="slides/slide258.xml"/>
  <Relationship Id="rId261" Type="http://schemas.openxmlformats.org/officeDocument/2006/relationships/slide" Target="slides/slide259.xml"/>
  <Relationship Id="rId262" Type="http://schemas.openxmlformats.org/officeDocument/2006/relationships/slide" Target="slides/slide260.xml"/>
  <Relationship Id="rId263" Type="http://schemas.openxmlformats.org/officeDocument/2006/relationships/slide" Target="slides/slide261.xml"/>
  <Relationship Id="rId264" Type="http://schemas.openxmlformats.org/officeDocument/2006/relationships/slide" Target="slides/slide262.xml"/>
  <Relationship Id="rId265" Type="http://schemas.openxmlformats.org/officeDocument/2006/relationships/slide" Target="slides/slide263.xml"/>
  <Relationship Id="rId266" Type="http://schemas.openxmlformats.org/officeDocument/2006/relationships/slide" Target="slides/slide264.xml"/>
  <Relationship Id="rId267" Type="http://schemas.openxmlformats.org/officeDocument/2006/relationships/slide" Target="slides/slide265.xml"/>
  <Relationship Id="rId268" Type="http://schemas.openxmlformats.org/officeDocument/2006/relationships/slide" Target="slides/slide266.xml"/>
  <Relationship Id="rId269" Type="http://schemas.openxmlformats.org/officeDocument/2006/relationships/slide" Target="slides/slide267.xml"/>
  <Relationship Id="rId270" Type="http://schemas.openxmlformats.org/officeDocument/2006/relationships/slide" Target="slides/slide268.xml"/>
  <Relationship Id="rId271" Type="http://schemas.openxmlformats.org/officeDocument/2006/relationships/slide" Target="slides/slide269.xml"/>
  <Relationship Id="rId272" Type="http://schemas.openxmlformats.org/officeDocument/2006/relationships/slide" Target="slides/slide270.xml"/>
  <Relationship Id="rId273" Type="http://schemas.openxmlformats.org/officeDocument/2006/relationships/slide" Target="slides/slide271.xml"/>
  <Relationship Id="rId274" Type="http://schemas.openxmlformats.org/officeDocument/2006/relationships/slide" Target="slides/slide272.xml"/>
  <Relationship Id="rId275" Type="http://schemas.openxmlformats.org/officeDocument/2006/relationships/slide" Target="slides/slide273.xml"/>
  <Relationship Id="rId276" Type="http://schemas.openxmlformats.org/officeDocument/2006/relationships/slide" Target="slides/slide274.xml"/>
  <Relationship Id="rId277" Type="http://schemas.openxmlformats.org/officeDocument/2006/relationships/slide" Target="slides/slide275.xml"/>
  <Relationship Id="rId278" Type="http://schemas.openxmlformats.org/officeDocument/2006/relationships/slide" Target="slides/slide276.xml"/>
  <Relationship Id="rId279" Type="http://schemas.openxmlformats.org/officeDocument/2006/relationships/slide" Target="slides/slide277.xml"/>
  <Relationship Id="rId280" Type="http://schemas.openxmlformats.org/officeDocument/2006/relationships/slide" Target="slides/slide278.xml"/>
  <Relationship Id="rId281" Type="http://schemas.openxmlformats.org/officeDocument/2006/relationships/slide" Target="slides/slide279.xml"/>
  <Relationship Id="rId282" Type="http://schemas.openxmlformats.org/officeDocument/2006/relationships/slide" Target="slides/slide280.xml"/>
  <Relationship Id="rId283" Type="http://schemas.openxmlformats.org/officeDocument/2006/relationships/slide" Target="slides/slide281.xml"/>
  <Relationship Id="rId284" Type="http://schemas.openxmlformats.org/officeDocument/2006/relationships/slide" Target="slides/slide282.xml"/>
  <Relationship Id="rId285" Type="http://schemas.openxmlformats.org/officeDocument/2006/relationships/slide" Target="slides/slide283.xml"/>
  <Relationship Id="rId286" Type="http://schemas.openxmlformats.org/officeDocument/2006/relationships/slide" Target="slides/slide284.xml"/>
  <Relationship Id="rId287" Type="http://schemas.openxmlformats.org/officeDocument/2006/relationships/slide" Target="slides/slide285.xml"/>
  <Relationship Id="rId288" Type="http://schemas.openxmlformats.org/officeDocument/2006/relationships/slide" Target="slides/slide286.xml"/>
  <Relationship Id="rId289" Type="http://schemas.openxmlformats.org/officeDocument/2006/relationships/slide" Target="slides/slide287.xml"/>
  <Relationship Id="rId290" Type="http://schemas.openxmlformats.org/officeDocument/2006/relationships/slide" Target="slides/slide288.xml"/>
  <Relationship Id="rId291" Type="http://schemas.openxmlformats.org/officeDocument/2006/relationships/slide" Target="slides/slide289.xml"/>
  <Relationship Id="rId292" Type="http://schemas.openxmlformats.org/officeDocument/2006/relationships/slide" Target="slides/slide290.xml"/>
  <Relationship Id="rId293" Type="http://schemas.openxmlformats.org/officeDocument/2006/relationships/slide" Target="slides/slide291.xml"/>
  <Relationship Id="rId294" Type="http://schemas.openxmlformats.org/officeDocument/2006/relationships/slide" Target="slides/slide292.xml"/>
  <Relationship Id="rId295" Type="http://schemas.openxmlformats.org/officeDocument/2006/relationships/slide" Target="slides/slide293.xml"/>
  <Relationship Id="rId296" Type="http://schemas.openxmlformats.org/officeDocument/2006/relationships/slide" Target="slides/slide294.xml"/>
  <Relationship Id="rId297" Type="http://schemas.openxmlformats.org/officeDocument/2006/relationships/slide" Target="slides/slide295.xml"/>
  <Relationship Id="rId298" Type="http://schemas.openxmlformats.org/officeDocument/2006/relationships/slide" Target="slides/slide296.xml"/>
  <Relationship Id="rId299" Type="http://schemas.openxmlformats.org/officeDocument/2006/relationships/slide" Target="slides/slide297.xml"/>
  <Relationship Id="rId300" Type="http://schemas.openxmlformats.org/officeDocument/2006/relationships/slide" Target="slides/slide298.xml"/>
  <Relationship Id="rId301" Type="http://schemas.openxmlformats.org/officeDocument/2006/relationships/slide" Target="slides/slide299.xml"/>
  <Relationship Id="rId302" Type="http://schemas.openxmlformats.org/officeDocument/2006/relationships/slide" Target="slides/slide300.xml"/>
  <Relationship Id="rId303" Type="http://schemas.openxmlformats.org/officeDocument/2006/relationships/slide" Target="slides/slide301.xml"/>
  <Relationship Id="rId304" Type="http://schemas.openxmlformats.org/officeDocument/2006/relationships/slide" Target="slides/slide302.xml"/>
  <Relationship Id="rId305" Type="http://schemas.openxmlformats.org/officeDocument/2006/relationships/slide" Target="slides/slide303.xml"/>
  <Relationship Id="rId306" Type="http://schemas.openxmlformats.org/officeDocument/2006/relationships/slide" Target="slides/slide304.xml"/>
  <Relationship Id="rId307" Type="http://schemas.openxmlformats.org/officeDocument/2006/relationships/slide" Target="slides/slide305.xml"/>
  <Relationship Id="rId308" Type="http://schemas.openxmlformats.org/officeDocument/2006/relationships/slide" Target="slides/slide306.xml"/>
  <Relationship Id="rId309" Type="http://schemas.openxmlformats.org/officeDocument/2006/relationships/slide" Target="slides/slide307.xml"/>
  <Relationship Id="rId310" Type="http://schemas.openxmlformats.org/officeDocument/2006/relationships/slide" Target="slides/slide308.xml"/>
  <Relationship Id="rId311" Type="http://schemas.openxmlformats.org/officeDocument/2006/relationships/slide" Target="slides/slide309.xml"/>
  <Relationship Id="rId312" Type="http://schemas.openxmlformats.org/officeDocument/2006/relationships/slide" Target="slides/slide310.xml"/>
  <Relationship Id="rId313" Type="http://schemas.openxmlformats.org/officeDocument/2006/relationships/slide" Target="slides/slide311.xml"/>
  <Relationship Id="rId314" Type="http://schemas.openxmlformats.org/officeDocument/2006/relationships/slide" Target="slides/slide312.xml"/>
  <Relationship Id="rId315" Type="http://schemas.openxmlformats.org/officeDocument/2006/relationships/slide" Target="slides/slide313.xml"/>
  <Relationship Id="rId316" Type="http://schemas.openxmlformats.org/officeDocument/2006/relationships/slide" Target="slides/slide314.xml"/>
  <Relationship Id="rId317" Type="http://schemas.openxmlformats.org/officeDocument/2006/relationships/slide" Target="slides/slide315.xml"/>
  <Relationship Id="rId318" Type="http://schemas.openxmlformats.org/officeDocument/2006/relationships/slide" Target="slides/slide316.xml"/>
  <Relationship Id="rId319" Type="http://schemas.openxmlformats.org/officeDocument/2006/relationships/slide" Target="slides/slide317.xml"/>
  <Relationship Id="rId320" Type="http://schemas.openxmlformats.org/officeDocument/2006/relationships/slide" Target="slides/slide318.xml"/>
  <Relationship Id="rId321" Type="http://schemas.openxmlformats.org/officeDocument/2006/relationships/slide" Target="slides/slide319.xml"/>
  <Relationship Id="rId322" Type="http://schemas.openxmlformats.org/officeDocument/2006/relationships/slide" Target="slides/slide320.xml"/>
  <Relationship Id="rId323" Type="http://schemas.openxmlformats.org/officeDocument/2006/relationships/slide" Target="slides/slide321.xml"/>
  <Relationship Id="rId324" Type="http://schemas.openxmlformats.org/officeDocument/2006/relationships/slide" Target="slides/slide322.xml"/>
  <Relationship Id="rId325" Type="http://schemas.openxmlformats.org/officeDocument/2006/relationships/slide" Target="slides/slide323.xml"/>
  <Relationship Id="rId326" Type="http://schemas.openxmlformats.org/officeDocument/2006/relationships/slide" Target="slides/slide324.xml"/>
  <Relationship Id="rId327" Type="http://schemas.openxmlformats.org/officeDocument/2006/relationships/slide" Target="slides/slide325.xml"/>
  <Relationship Id="rId328" Type="http://schemas.openxmlformats.org/officeDocument/2006/relationships/slide" Target="slides/slide326.xml"/>
  <Relationship Id="rId329" Type="http://schemas.openxmlformats.org/officeDocument/2006/relationships/slide" Target="slides/slide327.xml"/>
  <Relationship Id="rId330" Type="http://schemas.openxmlformats.org/officeDocument/2006/relationships/slide" Target="slides/slide328.xml"/>
  <Relationship Id="rId331" Type="http://schemas.openxmlformats.org/officeDocument/2006/relationships/slide" Target="slides/slide329.xml"/>
  <Relationship Id="rId332" Type="http://schemas.openxmlformats.org/officeDocument/2006/relationships/slide" Target="slides/slide330.xml"/>
  <Relationship Id="rId333" Type="http://schemas.openxmlformats.org/officeDocument/2006/relationships/slide" Target="slides/slide331.xml"/>
  <Relationship Id="rId334" Type="http://schemas.openxmlformats.org/officeDocument/2006/relationships/slide" Target="slides/slide332.xml"/>
  <Relationship Id="rId335" Type="http://schemas.openxmlformats.org/officeDocument/2006/relationships/slide" Target="slides/slide333.xml"/>
  <Relationship Id="rId336" Type="http://schemas.openxmlformats.org/officeDocument/2006/relationships/slide" Target="slides/slide334.xml"/>
  <Relationship Id="rId337" Type="http://schemas.openxmlformats.org/officeDocument/2006/relationships/slide" Target="slides/slide335.xml"/>
  <Relationship Id="rId338" Type="http://schemas.openxmlformats.org/officeDocument/2006/relationships/slide" Target="slides/slide336.xml"/>
  <Relationship Id="rId339" Type="http://schemas.openxmlformats.org/officeDocument/2006/relationships/slide" Target="slides/slide337.xml"/>
  <Relationship Id="rId340" Type="http://schemas.openxmlformats.org/officeDocument/2006/relationships/slide" Target="slides/slide338.xml"/>
  <Relationship Id="rId341" Type="http://schemas.openxmlformats.org/officeDocument/2006/relationships/slide" Target="slides/slide339.xml"/>
  <Relationship Id="rId342" Type="http://schemas.openxmlformats.org/officeDocument/2006/relationships/slide" Target="slides/slide340.xml"/>
  <Relationship Id="rId343" Type="http://schemas.openxmlformats.org/officeDocument/2006/relationships/slide" Target="slides/slide341.xml"/>
  <Relationship Id="rId344" Type="http://schemas.openxmlformats.org/officeDocument/2006/relationships/slide" Target="slides/slide342.xml"/>
  <Relationship Id="rId345" Type="http://schemas.openxmlformats.org/officeDocument/2006/relationships/slide" Target="slides/slide343.xml"/>
  <Relationship Id="rId346" Type="http://schemas.openxmlformats.org/officeDocument/2006/relationships/slide" Target="slides/slide344.xml"/>
  <Relationship Id="rId347" Type="http://schemas.openxmlformats.org/officeDocument/2006/relationships/slide" Target="slides/slide345.xml"/>
  <Relationship Id="rId348" Type="http://schemas.openxmlformats.org/officeDocument/2006/relationships/slide" Target="slides/slide346.xml"/>
  <Relationship Id="rId349" Type="http://schemas.openxmlformats.org/officeDocument/2006/relationships/slide" Target="slides/slide347.xml"/>
  <Relationship Id="rId350" Type="http://schemas.openxmlformats.org/officeDocument/2006/relationships/slide" Target="slides/slide348.xml"/>
  <Relationship Id="rId351" Type="http://schemas.openxmlformats.org/officeDocument/2006/relationships/slide" Target="slides/slide349.xml"/>
  <Relationship Id="rId352" Type="http://schemas.openxmlformats.org/officeDocument/2006/relationships/slide" Target="slides/slide350.xml"/>
  <Relationship Id="rId353" Type="http://schemas.openxmlformats.org/officeDocument/2006/relationships/slide" Target="slides/slide351.xml"/>
  <Relationship Id="rId354" Type="http://schemas.openxmlformats.org/officeDocument/2006/relationships/slide" Target="slides/slide352.xml"/>
  <Relationship Id="rId355" Type="http://schemas.openxmlformats.org/officeDocument/2006/relationships/slide" Target="slides/slide353.xml"/>
  <Relationship Id="rId356" Type="http://schemas.openxmlformats.org/officeDocument/2006/relationships/slide" Target="slides/slide354.xml"/>
  <Relationship Id="rId357" Type="http://schemas.openxmlformats.org/officeDocument/2006/relationships/slide" Target="slides/slide355.xml"/>
  <Relationship Id="rId358" Type="http://schemas.openxmlformats.org/officeDocument/2006/relationships/slide" Target="slides/slide356.xml"/>
  <Relationship Id="rId359" Type="http://schemas.openxmlformats.org/officeDocument/2006/relationships/slide" Target="slides/slide357.xml"/>
  <Relationship Id="rId360" Type="http://schemas.openxmlformats.org/officeDocument/2006/relationships/slide" Target="slides/slide358.xml"/>
  <Relationship Id="rId361" Type="http://schemas.openxmlformats.org/officeDocument/2006/relationships/slide" Target="slides/slide359.xml"/>
  <Relationship Id="rId362" Type="http://schemas.openxmlformats.org/officeDocument/2006/relationships/slide" Target="slides/slide360.xml"/>
  <Relationship Id="rId363" Type="http://schemas.openxmlformats.org/officeDocument/2006/relationships/slide" Target="slides/slide361.xml"/>
  <Relationship Id="rId364" Type="http://schemas.openxmlformats.org/officeDocument/2006/relationships/slide" Target="slides/slide362.xml"/>
  <Relationship Id="rId365" Type="http://schemas.openxmlformats.org/officeDocument/2006/relationships/slide" Target="slides/slide363.xml"/>
  <Relationship Id="rId366" Type="http://schemas.openxmlformats.org/officeDocument/2006/relationships/slide" Target="slides/slide364.xml"/>
  <Relationship Id="rId367" Type="http://schemas.openxmlformats.org/officeDocument/2006/relationships/slide" Target="slides/slide365.xml"/>
  <Relationship Id="rId368" Type="http://schemas.openxmlformats.org/officeDocument/2006/relationships/slide" Target="slides/slide366.xml"/>
  <Relationship Id="rId369" Type="http://schemas.openxmlformats.org/officeDocument/2006/relationships/slide" Target="slides/slide367.xml"/>
  <Relationship Id="rId370" Type="http://schemas.openxmlformats.org/officeDocument/2006/relationships/slide" Target="slides/slide368.xml"/>
  <Relationship Id="rId371" Type="http://schemas.openxmlformats.org/officeDocument/2006/relationships/slide" Target="slides/slide369.xml"/>
  <Relationship Id="rId372" Type="http://schemas.openxmlformats.org/officeDocument/2006/relationships/slide" Target="slides/slide370.xml"/>
  <Relationship Id="rId373" Type="http://schemas.openxmlformats.org/officeDocument/2006/relationships/slide" Target="slides/slide371.xml"/>
  <Relationship Id="rId374" Type="http://schemas.openxmlformats.org/officeDocument/2006/relationships/slide" Target="slides/slide372.xml"/>
  <Relationship Id="rId375" Type="http://schemas.openxmlformats.org/officeDocument/2006/relationships/slide" Target="slides/slide373.xml"/>
  <Relationship Id="rId376" Type="http://schemas.openxmlformats.org/officeDocument/2006/relationships/slide" Target="slides/slide374.xml"/>
  <Relationship Id="rId377" Type="http://schemas.openxmlformats.org/officeDocument/2006/relationships/slide" Target="slides/slide375.xml"/>
  <Relationship Id="rId378" Type="http://schemas.openxmlformats.org/officeDocument/2006/relationships/slide" Target="slides/slide376.xml"/>
  <Relationship Id="rId379" Type="http://schemas.openxmlformats.org/officeDocument/2006/relationships/slide" Target="slides/slide377.xml"/>
  <Relationship Id="rId380" Type="http://schemas.openxmlformats.org/officeDocument/2006/relationships/slide" Target="slides/slide378.xml"/>
  <Relationship Id="rId381" Type="http://schemas.openxmlformats.org/officeDocument/2006/relationships/slide" Target="slides/slide379.xml"/>
  <Relationship Id="rId382" Type="http://schemas.openxmlformats.org/officeDocument/2006/relationships/slide" Target="slides/slide380.xml"/>
  <Relationship Id="rId383" Type="http://schemas.openxmlformats.org/officeDocument/2006/relationships/slide" Target="slides/slide381.xml"/>
  <Relationship Id="rId384" Type="http://schemas.openxmlformats.org/officeDocument/2006/relationships/slide" Target="slides/slide382.xml"/>
  <Relationship Id="rId385" Type="http://schemas.openxmlformats.org/officeDocument/2006/relationships/slide" Target="slides/slide383.xml"/>
  <Relationship Id="rId386" Type="http://schemas.openxmlformats.org/officeDocument/2006/relationships/slide" Target="slides/slide384.xml"/>
  <Relationship Id="rId387" Type="http://schemas.openxmlformats.org/officeDocument/2006/relationships/slide" Target="slides/slide385.xml"/>
  <Relationship Id="rId388" Type="http://schemas.openxmlformats.org/officeDocument/2006/relationships/slide" Target="slides/slide386.xml"/>
  <Relationship Id="rId389" Type="http://schemas.openxmlformats.org/officeDocument/2006/relationships/slide" Target="slides/slide387.xml"/>
  <Relationship Id="rId390" Type="http://schemas.openxmlformats.org/officeDocument/2006/relationships/slide" Target="slides/slide388.xml"/>
  <Relationship Id="rId391" Type="http://schemas.openxmlformats.org/officeDocument/2006/relationships/slide" Target="slides/slide389.xml"/>
  <Relationship Id="rId392" Type="http://schemas.openxmlformats.org/officeDocument/2006/relationships/slide" Target="slides/slide390.xml"/>
  <Relationship Id="rId393" Type="http://schemas.openxmlformats.org/officeDocument/2006/relationships/slide" Target="slides/slide391.xml"/>
  <Relationship Id="rId394" Type="http://schemas.openxmlformats.org/officeDocument/2006/relationships/slide" Target="slides/slide392.xml"/>
  <Relationship Id="rId395" Type="http://schemas.openxmlformats.org/officeDocument/2006/relationships/slide" Target="slides/slide393.xml"/>
  <Relationship Id="rId396" Type="http://schemas.openxmlformats.org/officeDocument/2006/relationships/slide" Target="slides/slide394.xml"/>
  <Relationship Id="rId397" Type="http://schemas.openxmlformats.org/officeDocument/2006/relationships/presProps" Target="presProps.xml"/>
  <Relationship Id="rId398" Type="http://schemas.openxmlformats.org/officeDocument/2006/relationships/viewProps" Target="viewProps.xml"/>
  <Relationship Id="rId39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8582848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dor_candle_jars1.jpg"/>
  <Relationship Id="rId3" Type="http://schemas.openxmlformats.org/officeDocument/2006/relationships/image" Target="../media/qrcode2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9.jpg"/>
  <Relationship Id="rId3" Type="http://schemas.openxmlformats.org/officeDocument/2006/relationships/image" Target="../media/9428219e20.pn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06_T-L-de-Sousa199.jpg"/>
  <Relationship Id="rId3" Type="http://schemas.openxmlformats.org/officeDocument/2006/relationships/image" Target="../media/a52b41a3200.pn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07_Jasmine-Star-Mack201.jpg"/>
  <Relationship Id="rId3" Type="http://schemas.openxmlformats.org/officeDocument/2006/relationships/image" Target="../media/71dfa204202.pn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07_Tiana-Pereira-de-Souza203.jpg"/>
  <Relationship Id="rId3" Type="http://schemas.openxmlformats.org/officeDocument/2006/relationships/image" Target="../media/a8370b1d204.pn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08_Samantha-Fuentes205.jpg"/>
  <Relationship Id="rId3" Type="http://schemas.openxmlformats.org/officeDocument/2006/relationships/image" Target="../media/de595187206.pn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01_08_Rayca-Pereira-de-Jesus207.jpg"/>
  <Relationship Id="rId3" Type="http://schemas.openxmlformats.org/officeDocument/2006/relationships/image" Target="../media/5fef26d5208.pn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09.jpg"/>
  <Relationship Id="rId3" Type="http://schemas.openxmlformats.org/officeDocument/2006/relationships/image" Target="../media/2f542aab210.pn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11.jpg"/>
  <Relationship Id="rId3" Type="http://schemas.openxmlformats.org/officeDocument/2006/relationships/image" Target="../media/a4b88db9212.pn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10_Gabriel-Godoy213.jpg"/>
  <Relationship Id="rId3" Type="http://schemas.openxmlformats.org/officeDocument/2006/relationships/image" Target="../media/04f69eff214.pn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15.jpg"/>
  <Relationship Id="rId3" Type="http://schemas.openxmlformats.org/officeDocument/2006/relationships/image" Target="../media/19cfbd33216.pn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13_KC-Johnson217.jpg"/>
  <Relationship Id="rId3" Type="http://schemas.openxmlformats.org/officeDocument/2006/relationships/image" Target="../media/30871c14218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12_Juraj-Vankulic21.jpg"/>
  <Relationship Id="rId3" Type="http://schemas.openxmlformats.org/officeDocument/2006/relationships/image" Target="../media/3d91a1fd22.pn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19.jpg"/>
  <Relationship Id="rId3" Type="http://schemas.openxmlformats.org/officeDocument/2006/relationships/image" Target="../media/d6946d31220.pn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14_Sofia-Agustina-Bravo221.jpg"/>
  <Relationship Id="rId3" Type="http://schemas.openxmlformats.org/officeDocument/2006/relationships/image" Target="../media/18a25485222.pn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23.jpg"/>
  <Relationship Id="rId3" Type="http://schemas.openxmlformats.org/officeDocument/2006/relationships/image" Target="../media/d5ca22e7224.pn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16_Stheffany-Ashley-da-Silva-Neves225.jpg"/>
  <Relationship Id="rId3" Type="http://schemas.openxmlformats.org/officeDocument/2006/relationships/image" Target="../media/3bf1fadc226.pn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16_Aurora-Claire-Stark227.jpg"/>
  <Relationship Id="rId3" Type="http://schemas.openxmlformats.org/officeDocument/2006/relationships/image" Target="../media/a912b9b0228.pn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17_Denisse-Cabaly229.jpg"/>
  <Relationship Id="rId3" Type="http://schemas.openxmlformats.org/officeDocument/2006/relationships/image" Target="../media/a15f21ba230.pn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17_Maria-Jose-Torres-Astros231.jpg"/>
  <Relationship Id="rId3" Type="http://schemas.openxmlformats.org/officeDocument/2006/relationships/image" Target="../media/16a8b993232.pn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18_La-Gata233.jpg"/>
  <Relationship Id="rId3" Type="http://schemas.openxmlformats.org/officeDocument/2006/relationships/image" Target="../media/ed7b68ad234.pn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18_Tortugita235.jpg"/>
  <Relationship Id="rId3" Type="http://schemas.openxmlformats.org/officeDocument/2006/relationships/image" Target="../media/a3328928236.pn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19_Olivia-Snow237.jpg"/>
  <Relationship Id="rId3" Type="http://schemas.openxmlformats.org/officeDocument/2006/relationships/image" Target="../media/3966bc00238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14_Ester-da-Silva23.jpg"/>
  <Relationship Id="rId3" Type="http://schemas.openxmlformats.org/officeDocument/2006/relationships/image" Target="../media/4f48925924.pn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0_Paris-Beristain-Vergara-Valerio239.jpg"/>
  <Relationship Id="rId3" Type="http://schemas.openxmlformats.org/officeDocument/2006/relationships/image" Target="../media/22462077240.pn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0_Dani-Millan241.jpg"/>
  <Relationship Id="rId3" Type="http://schemas.openxmlformats.org/officeDocument/2006/relationships/image" Target="../media/f77ab116242.pn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43.jpg"/>
  <Relationship Id="rId3" Type="http://schemas.openxmlformats.org/officeDocument/2006/relationships/image" Target="../media/2bb52f75244.pn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1_Erika-Quintana-Avalos245.jpg"/>
  <Relationship Id="rId3" Type="http://schemas.openxmlformats.org/officeDocument/2006/relationships/image" Target="../media/b90b2952246.pn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1_Maria-Jose-Rivera-Rivera247.jpg"/>
  <Relationship Id="rId3" Type="http://schemas.openxmlformats.org/officeDocument/2006/relationships/image" Target="../media/1c5f72c9248.pn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49.jpg"/>
  <Relationship Id="rId3" Type="http://schemas.openxmlformats.org/officeDocument/2006/relationships/image" Target="../media/80f5caf2250.pn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3_Unique-Banks251.jpg"/>
  <Relationship Id="rId3" Type="http://schemas.openxmlformats.org/officeDocument/2006/relationships/image" Target="../media/9ac98f72252.pn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4_Ale-Castillo-Limache253.jpg"/>
  <Relationship Id="rId3" Type="http://schemas.openxmlformats.org/officeDocument/2006/relationships/image" Target="../media/32ea436f254.pn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4_Ivory-Nicole-Smith255.jpg"/>
  <Relationship Id="rId3" Type="http://schemas.openxmlformats.org/officeDocument/2006/relationships/image" Target="../media/d9d3bcc2256.pn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5_Vera-Lucia-Lopes-Siqueira257.jpg"/>
  <Relationship Id="rId3" Type="http://schemas.openxmlformats.org/officeDocument/2006/relationships/image" Target="../media/f53f6c18258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14_Daniely-Medeiros-Goncalves25.jpg"/>
  <Relationship Id="rId3" Type="http://schemas.openxmlformats.org/officeDocument/2006/relationships/image" Target="../media/f9ebb61b26.pn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6_Franchesca-Gomez259.jpg"/>
  <Relationship Id="rId3" Type="http://schemas.openxmlformats.org/officeDocument/2006/relationships/image" Target="../media/7bf6044c260.pn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6_Noah-OBrien261.jpg"/>
  <Relationship Id="rId3" Type="http://schemas.openxmlformats.org/officeDocument/2006/relationships/image" Target="../media/8fcb4f1a262.pn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63.jpg"/>
  <Relationship Id="rId3" Type="http://schemas.openxmlformats.org/officeDocument/2006/relationships/image" Target="../media/825c1ff2264.pn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8_Rafaela-Moraes-Izaias265.jpg"/>
  <Relationship Id="rId3" Type="http://schemas.openxmlformats.org/officeDocument/2006/relationships/image" Target="../media/ca646bec266.pn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29_Samantha-Campana267.jpg"/>
  <Relationship Id="rId3" Type="http://schemas.openxmlformats.org/officeDocument/2006/relationships/image" Target="../media/4dbf96a2268.pn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30_Greyci-Kelly269.jpg"/>
  <Relationship Id="rId3" Type="http://schemas.openxmlformats.org/officeDocument/2006/relationships/image" Target="../media/a189ad95270.pn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02_Paris-Alexsandry271.jpg"/>
  <Relationship Id="rId3" Type="http://schemas.openxmlformats.org/officeDocument/2006/relationships/image" Target="../media/2c3d87c7272.pn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03_Nety-Cosme273.jpg"/>
  <Relationship Id="rId3" Type="http://schemas.openxmlformats.org/officeDocument/2006/relationships/image" Target="../media/2fef165d274.pn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03_Imanitwitaho-Zachee275.jpg"/>
  <Relationship Id="rId3" Type="http://schemas.openxmlformats.org/officeDocument/2006/relationships/image" Target="../media/3204f013276.pn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77.jpg"/>
  <Relationship Id="rId3" Type="http://schemas.openxmlformats.org/officeDocument/2006/relationships/image" Target="../media/dba8fbb2278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15_Barbara-Rafaela27.jpg"/>
  <Relationship Id="rId3" Type="http://schemas.openxmlformats.org/officeDocument/2006/relationships/image" Target="../media/a7b5d63828.pn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79.jpg"/>
  <Relationship Id="rId3" Type="http://schemas.openxmlformats.org/officeDocument/2006/relationships/image" Target="../media/ffa2d2b8280.pn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81.jpg"/>
  <Relationship Id="rId3" Type="http://schemas.openxmlformats.org/officeDocument/2006/relationships/image" Target="../media/fbb97e15282.pn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83.jpg"/>
  <Relationship Id="rId3" Type="http://schemas.openxmlformats.org/officeDocument/2006/relationships/image" Target="../media/90c2e9e5284.pn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0_Camila-Azul-Vargas285.jpg"/>
  <Relationship Id="rId3" Type="http://schemas.openxmlformats.org/officeDocument/2006/relationships/image" Target="../media/b9408f11286.pn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1_Aylla-Sofia287.jpg"/>
  <Relationship Id="rId3" Type="http://schemas.openxmlformats.org/officeDocument/2006/relationships/image" Target="../media/1ea353e5288.pn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1_Veronica-Manganese289.jpg"/>
  <Relationship Id="rId3" Type="http://schemas.openxmlformats.org/officeDocument/2006/relationships/image" Target="../media/eefd07db290.pn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1_Brianna-Ghey291.jpg"/>
  <Relationship Id="rId3" Type="http://schemas.openxmlformats.org/officeDocument/2006/relationships/image" Target="../media/180f660f292.pn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1_La-Pajara293.jpg"/>
  <Relationship Id="rId3" Type="http://schemas.openxmlformats.org/officeDocument/2006/relationships/image" Target="../media/a039d032294.pn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295.jpg"/>
  <Relationship Id="rId3" Type="http://schemas.openxmlformats.org/officeDocument/2006/relationships/image" Target="../media/8d51c7c4296.pn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1_Priscila-Aguado-Hutaco297.jpg"/>
  <Relationship Id="rId3" Type="http://schemas.openxmlformats.org/officeDocument/2006/relationships/image" Target="../media/33dc2714298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16_J-C-Gomez29.jpg"/>
  <Relationship Id="rId3" Type="http://schemas.openxmlformats.org/officeDocument/2006/relationships/image" Target="../media/665b018c30.pn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2_Sofia-Goncalves-de-Oliveira299.jpg"/>
  <Relationship Id="rId3" Type="http://schemas.openxmlformats.org/officeDocument/2006/relationships/image" Target="../media/2c3dc8d9300.pn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01.jpg"/>
  <Relationship Id="rId3" Type="http://schemas.openxmlformats.org/officeDocument/2006/relationships/image" Target="../media/8639174f302.pn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03.jpg"/>
  <Relationship Id="rId3" Type="http://schemas.openxmlformats.org/officeDocument/2006/relationships/image" Target="../media/d6621a45304.pn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3_Agatha-Santos305.jpg"/>
  <Relationship Id="rId3" Type="http://schemas.openxmlformats.org/officeDocument/2006/relationships/image" Target="../media/bc04bb95306.pn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4_Ruby-Ferrer307.jpg"/>
  <Relationship Id="rId3" Type="http://schemas.openxmlformats.org/officeDocument/2006/relationships/image" Target="../media/8afeda0d308.pn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5_Rayane-Cassia-Bittencourt-Nogueira309.jpg"/>
  <Relationship Id="rId3" Type="http://schemas.openxmlformats.org/officeDocument/2006/relationships/image" Target="../media/2cf521a3310.pn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11.jpg"/>
  <Relationship Id="rId3" Type="http://schemas.openxmlformats.org/officeDocument/2006/relationships/image" Target="../media/3e114246312.pn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13.jpg"/>
  <Relationship Id="rId3" Type="http://schemas.openxmlformats.org/officeDocument/2006/relationships/image" Target="../media/a718ad9e314.pn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15.jpg"/>
  <Relationship Id="rId3" Type="http://schemas.openxmlformats.org/officeDocument/2006/relationships/image" Target="../media/023bda03316.pn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17.jpg"/>
  <Relationship Id="rId3" Type="http://schemas.openxmlformats.org/officeDocument/2006/relationships/image" Target="../media/f608a1d6318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1.jpg"/>
  <Relationship Id="rId3" Type="http://schemas.openxmlformats.org/officeDocument/2006/relationships/image" Target="../media/96e9cd9a32.pn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8_Andrea-Lopez319.jpg"/>
  <Relationship Id="rId3" Type="http://schemas.openxmlformats.org/officeDocument/2006/relationships/image" Target="../media/7c0ab7d2320.pn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19_Sabrina-Medeiros321.jpg"/>
  <Relationship Id="rId3" Type="http://schemas.openxmlformats.org/officeDocument/2006/relationships/image" Target="../media/fe5885cd322.pn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23.jpg"/>
  <Relationship Id="rId3" Type="http://schemas.openxmlformats.org/officeDocument/2006/relationships/image" Target="../media/8333422b324.pn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25.jpg"/>
  <Relationship Id="rId3" Type="http://schemas.openxmlformats.org/officeDocument/2006/relationships/image" Target="../media/00ac31d4326.pn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27.jpg"/>
  <Relationship Id="rId3" Type="http://schemas.openxmlformats.org/officeDocument/2006/relationships/image" Target="../media/cbeb3355328.pn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29.jpg"/>
  <Relationship Id="rId3" Type="http://schemas.openxmlformats.org/officeDocument/2006/relationships/image" Target="../media/0d07234b330.pn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21_Ivan-Guadalupe-Lima-Fortete331.jpg"/>
  <Relationship Id="rId3" Type="http://schemas.openxmlformats.org/officeDocument/2006/relationships/image" Target="../media/2e78d849332.pn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33.jpg"/>
  <Relationship Id="rId3" Type="http://schemas.openxmlformats.org/officeDocument/2006/relationships/image" Target="../media/3ec1ffc2334.pn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25_Cashay-Henderson335.jpg"/>
  <Relationship Id="rId3" Type="http://schemas.openxmlformats.org/officeDocument/2006/relationships/image" Target="../media/3c8db1e1336.pn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26_Shaina-Vanessa-Pretel-Gomez337.jpg"/>
  <Relationship Id="rId3" Type="http://schemas.openxmlformats.org/officeDocument/2006/relationships/image" Target="../media/b77ff770338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18_Melissa-Nunez33.jpg"/>
  <Relationship Id="rId3" Type="http://schemas.openxmlformats.org/officeDocument/2006/relationships/image" Target="../media/607eb27134.pn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27_Thalyta-Gabriely-Alves-Sousa339.jpg"/>
  <Relationship Id="rId3" Type="http://schemas.openxmlformats.org/officeDocument/2006/relationships/image" Target="../media/818df828340.pn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2_27_Khina-Zakharova341.jpg"/>
  <Relationship Id="rId3" Type="http://schemas.openxmlformats.org/officeDocument/2006/relationships/image" Target="../media/dc40ad97342.pn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01_Alana-da-Silva343.jpg"/>
  <Relationship Id="rId3" Type="http://schemas.openxmlformats.org/officeDocument/2006/relationships/image" Target="../media/46f6e12d344.pn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01_Lorena-Fox345.jpg"/>
  <Relationship Id="rId3" Type="http://schemas.openxmlformats.org/officeDocument/2006/relationships/image" Target="../media/f333e4b3346.pn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01_Violeta-Navarrete347.jpg"/>
  <Relationship Id="rId3" Type="http://schemas.openxmlformats.org/officeDocument/2006/relationships/image" Target="../media/9697403c348.pn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01_Caitlyn-Eowyn-Earhart349.jpg"/>
  <Relationship Id="rId3" Type="http://schemas.openxmlformats.org/officeDocument/2006/relationships/image" Target="../media/5a2454ba350.pn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03_Paris-Marchant-Dioses351.jpg"/>
  <Relationship Id="rId3" Type="http://schemas.openxmlformats.org/officeDocument/2006/relationships/image" Target="../media/4e3d4ecc352.pn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03_W-P-da-Silva-Souza353.jpg"/>
  <Relationship Id="rId3" Type="http://schemas.openxmlformats.org/officeDocument/2006/relationships/image" Target="../media/40fa34b1354.pn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55.jpg"/>
  <Relationship Id="rId3" Type="http://schemas.openxmlformats.org/officeDocument/2006/relationships/image" Target="../media/8c8dbf31356.pn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07_Negao357.jpg"/>
  <Relationship Id="rId3" Type="http://schemas.openxmlformats.org/officeDocument/2006/relationships/image" Target="../media/547e8c64358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18_Danny-Santos35.jpg"/>
  <Relationship Id="rId3" Type="http://schemas.openxmlformats.org/officeDocument/2006/relationships/image" Target="../media/9285905036.pn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07_Juana-Mena-Hernandez359.jpg"/>
  <Relationship Id="rId3" Type="http://schemas.openxmlformats.org/officeDocument/2006/relationships/image" Target="../media/7e4e2f40360.pn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09_Amanda-Rodrigues-Ribeiro361.jpg"/>
  <Relationship Id="rId3" Type="http://schemas.openxmlformats.org/officeDocument/2006/relationships/image" Target="../media/ec960630362.pn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63.jpg"/>
  <Relationship Id="rId3" Type="http://schemas.openxmlformats.org/officeDocument/2006/relationships/image" Target="../media/d28088c4364.pn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10_Joyce-Kelly365.jpg"/>
  <Relationship Id="rId3" Type="http://schemas.openxmlformats.org/officeDocument/2006/relationships/image" Target="../media/762d0569366.pn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11_Caju367.jpg"/>
  <Relationship Id="rId3" Type="http://schemas.openxmlformats.org/officeDocument/2006/relationships/image" Target="../media/91046161368.pn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12_Eden-Knight369.jpg"/>
  <Relationship Id="rId3" Type="http://schemas.openxmlformats.org/officeDocument/2006/relationships/image" Target="../media/ec87ce92370.pn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71.jpg"/>
  <Relationship Id="rId3" Type="http://schemas.openxmlformats.org/officeDocument/2006/relationships/image" Target="../media/ca3d85d4372.pn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11_Renna-Rodrigues373.jpg"/>
  <Relationship Id="rId3" Type="http://schemas.openxmlformats.org/officeDocument/2006/relationships/image" Target="../media/a73f46c1374.pn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16_Alondra-Chacon-Avila375.jpg"/>
  <Relationship Id="rId3" Type="http://schemas.openxmlformats.org/officeDocument/2006/relationships/image" Target="../media/9a6db869376.pn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16_Laila377.jpg"/>
  <Relationship Id="rId3" Type="http://schemas.openxmlformats.org/officeDocument/2006/relationships/image" Target="../media/97d54f7c37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18_Victoria-Jakson37.jpg"/>
  <Relationship Id="rId3" Type="http://schemas.openxmlformats.org/officeDocument/2006/relationships/image" Target="../media/98d29b0938.pn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16_Keyly-Daniela-Macias-Cortes379.jpg"/>
  <Relationship Id="rId3" Type="http://schemas.openxmlformats.org/officeDocument/2006/relationships/image" Target="../media/ae1793e1380.pn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16_Alya381.jpg"/>
  <Relationship Id="rId3" Type="http://schemas.openxmlformats.org/officeDocument/2006/relationships/image" Target="../media/1b4e55f4382.pn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83.jpg"/>
  <Relationship Id="rId3" Type="http://schemas.openxmlformats.org/officeDocument/2006/relationships/image" Target="../media/2ca2f90a384.pn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85.jpg"/>
  <Relationship Id="rId3" Type="http://schemas.openxmlformats.org/officeDocument/2006/relationships/image" Target="../media/c791a2d5386.pn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17_Camila-la-Crespa387.jpg"/>
  <Relationship Id="rId3" Type="http://schemas.openxmlformats.org/officeDocument/2006/relationships/image" Target="../media/119cb9b9388.png"/>
</Relationships>

</file>

<file path=ppt/slides/_rels/slide1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19_Maria-Fernanda-Hilton389.jpg"/>
  <Relationship Id="rId3" Type="http://schemas.openxmlformats.org/officeDocument/2006/relationships/image" Target="../media/71564fa9390.png"/>
</Relationships>

</file>

<file path=ppt/slides/_rels/slide1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19_Michele-Souza391.jpg"/>
  <Relationship Id="rId3" Type="http://schemas.openxmlformats.org/officeDocument/2006/relationships/image" Target="../media/2a9c99cf392.png"/>
</Relationships>

</file>

<file path=ppt/slides/_rels/slide1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20_Kayleigh-Scott393.jpg"/>
  <Relationship Id="rId3" Type="http://schemas.openxmlformats.org/officeDocument/2006/relationships/image" Target="../media/25bf4fd4394.png"/>
</Relationships>

</file>

<file path=ppt/slides/_rels/slide1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95.jpg"/>
  <Relationship Id="rId3" Type="http://schemas.openxmlformats.org/officeDocument/2006/relationships/image" Target="../media/3e020397396.png"/>
</Relationships>

</file>

<file path=ppt/slides/_rels/slide1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397.jpg"/>
  <Relationship Id="rId3" Type="http://schemas.openxmlformats.org/officeDocument/2006/relationships/image" Target="../media/f9f4607f398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01_Tiffany-Banks3.jpg"/>
  <Relationship Id="rId3" Type="http://schemas.openxmlformats.org/officeDocument/2006/relationships/image" Target="../media/2ede94ce4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20_Jessica-Zoe39.jpg"/>
  <Relationship Id="rId3" Type="http://schemas.openxmlformats.org/officeDocument/2006/relationships/image" Target="../media/fd03ad5540.png"/>
</Relationships>

</file>

<file path=ppt/slides/_rels/slide2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21_Mateo-Briones-Alvarado399.jpg"/>
  <Relationship Id="rId3" Type="http://schemas.openxmlformats.org/officeDocument/2006/relationships/image" Target="../media/ba94695e400.png"/>
</Relationships>

</file>

<file path=ppt/slides/_rels/slide2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22_Lucy-Salini401.jpg"/>
  <Relationship Id="rId3" Type="http://schemas.openxmlformats.org/officeDocument/2006/relationships/image" Target="../media/2513db48402.png"/>
</Relationships>

</file>

<file path=ppt/slides/_rels/slide2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24_Luna-Ramirez-Soto403.jpg"/>
  <Relationship Id="rId3" Type="http://schemas.openxmlformats.org/officeDocument/2006/relationships/image" Target="../media/f28d2cb9404.png"/>
</Relationships>

</file>

<file path=ppt/slides/_rels/slide2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24_Tasiyah-Siyah-Woodland405.jpg"/>
  <Relationship Id="rId3" Type="http://schemas.openxmlformats.org/officeDocument/2006/relationships/image" Target="../media/931d7d70406.png"/>
</Relationships>

</file>

<file path=ppt/slides/_rels/slide2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25_Victoria-Pereira407.jpg"/>
  <Relationship Id="rId3" Type="http://schemas.openxmlformats.org/officeDocument/2006/relationships/image" Target="../media/0c144446408.png"/>
</Relationships>

</file>

<file path=ppt/slides/_rels/slide2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25_Rebeka-Vendaval409.jpg"/>
  <Relationship Id="rId3" Type="http://schemas.openxmlformats.org/officeDocument/2006/relationships/image" Target="../media/9838adae410.png"/>
</Relationships>

</file>

<file path=ppt/slides/_rels/slide2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29_Monica-Jimenez-Belmont411.jpg"/>
  <Relationship Id="rId3" Type="http://schemas.openxmlformats.org/officeDocument/2006/relationships/image" Target="../media/87b7f00b412.png"/>
</Relationships>

</file>

<file path=ppt/slides/_rels/slide2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29_Ketlhyn-da-Silva-Nascimento413.jpg"/>
  <Relationship Id="rId3" Type="http://schemas.openxmlformats.org/officeDocument/2006/relationships/image" Target="../media/7d1f0279414.png"/>
</Relationships>

</file>

<file path=ppt/slides/_rels/slide2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15.jpg"/>
  <Relationship Id="rId3" Type="http://schemas.openxmlformats.org/officeDocument/2006/relationships/image" Target="../media/e09a82b5416.png"/>
</Relationships>

</file>

<file path=ppt/slides/_rels/slide2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17.jpg"/>
  <Relationship Id="rId3" Type="http://schemas.openxmlformats.org/officeDocument/2006/relationships/image" Target="../media/617bdf98418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20_Britney-Hernandez-Vargas41.jpg"/>
  <Relationship Id="rId3" Type="http://schemas.openxmlformats.org/officeDocument/2006/relationships/image" Target="../media/288626e442.png"/>
</Relationships>

</file>

<file path=ppt/slides/_rels/slide2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3_30_Emmily-Rodrigues419.jpg"/>
  <Relationship Id="rId3" Type="http://schemas.openxmlformats.org/officeDocument/2006/relationships/image" Target="../media/f41486b4420.png"/>
</Relationships>

</file>

<file path=ppt/slides/_rels/slide2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21.jpg"/>
  <Relationship Id="rId3" Type="http://schemas.openxmlformats.org/officeDocument/2006/relationships/image" Target="../media/049597bf422.png"/>
</Relationships>

</file>

<file path=ppt/slides/_rels/slide2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01_Karla-Santos423.jpg"/>
  <Relationship Id="rId3" Type="http://schemas.openxmlformats.org/officeDocument/2006/relationships/image" Target="../media/ae123fb9424.png"/>
</Relationships>

</file>

<file path=ppt/slides/_rels/slide2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02_Brigitte425.jpg"/>
  <Relationship Id="rId3" Type="http://schemas.openxmlformats.org/officeDocument/2006/relationships/image" Target="../media/66637532426.png"/>
</Relationships>

</file>

<file path=ppt/slides/_rels/slide2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05_Tania-Viviana-Ramirez427.jpg"/>
  <Relationship Id="rId3" Type="http://schemas.openxmlformats.org/officeDocument/2006/relationships/image" Target="../media/7bcac358428.png"/>
</Relationships>

</file>

<file path=ppt/slides/_rels/slide2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07_Ceci429.jpg"/>
  <Relationship Id="rId3" Type="http://schemas.openxmlformats.org/officeDocument/2006/relationships/image" Target="../media/ab38025b430.png"/>
</Relationships>

</file>

<file path=ppt/slides/_rels/slide2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09_Jordana-Cortez431.jpg"/>
  <Relationship Id="rId3" Type="http://schemas.openxmlformats.org/officeDocument/2006/relationships/image" Target="../media/64b2bfcc432.png"/>
</Relationships>

</file>

<file path=ppt/slides/_rels/slide2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10_Sofia-Ines-Fernandez433.jpg"/>
  <Relationship Id="rId3" Type="http://schemas.openxmlformats.org/officeDocument/2006/relationships/image" Target="../media/aeddeb40434.png"/>
</Relationships>

</file>

<file path=ppt/slides/_rels/slide2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35.jpg"/>
  <Relationship Id="rId3" Type="http://schemas.openxmlformats.org/officeDocument/2006/relationships/image" Target="../media/991c9f7a436.png"/>
</Relationships>

</file>

<file path=ppt/slides/_rels/slide2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11_Ashley-Burton437.jpg"/>
  <Relationship Id="rId3" Type="http://schemas.openxmlformats.org/officeDocument/2006/relationships/image" Target="../media/48cba1b3438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22_Samantha-Nicole-Quirino43.jpg"/>
  <Relationship Id="rId3" Type="http://schemas.openxmlformats.org/officeDocument/2006/relationships/image" Target="../media/d5948a7044.png"/>
</Relationships>

</file>

<file path=ppt/slides/_rels/slide2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39.jpg"/>
  <Relationship Id="rId3" Type="http://schemas.openxmlformats.org/officeDocument/2006/relationships/image" Target="../media/3b0f363c440.png"/>
</Relationships>

</file>

<file path=ppt/slides/_rels/slide2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11_Eduarda-Emanuelly441.jpg"/>
  <Relationship Id="rId3" Type="http://schemas.openxmlformats.org/officeDocument/2006/relationships/image" Target="../media/dba9c59b442.png"/>
</Relationships>

</file>

<file path=ppt/slides/_rels/slide2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07_Ariel-Mendoza443.jpg"/>
  <Relationship Id="rId3" Type="http://schemas.openxmlformats.org/officeDocument/2006/relationships/image" Target="../media/550bcf90444.png"/>
</Relationships>

</file>

<file path=ppt/slides/_rels/slide2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45.jpg"/>
  <Relationship Id="rId3" Type="http://schemas.openxmlformats.org/officeDocument/2006/relationships/image" Target="../media/b77bbd95446.png"/>
</Relationships>

</file>

<file path=ppt/slides/_rels/slide2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14_Moe-Moore447.jpg"/>
  <Relationship Id="rId3" Type="http://schemas.openxmlformats.org/officeDocument/2006/relationships/image" Target="../media/09e5c2f5448.png"/>
</Relationships>

</file>

<file path=ppt/slides/_rels/slide2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15_Bruna-Brasil449.jpg"/>
  <Relationship Id="rId3" Type="http://schemas.openxmlformats.org/officeDocument/2006/relationships/image" Target="../media/a47304ee450.png"/>
</Relationships>

</file>

<file path=ppt/slides/_rels/slide2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51.jpg"/>
  <Relationship Id="rId3" Type="http://schemas.openxmlformats.org/officeDocument/2006/relationships/image" Target="../media/1d38452a452.png"/>
</Relationships>

</file>

<file path=ppt/slides/_rels/slide2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19_Rasheeda_Williams453.jpg"/>
  <Relationship Id="rId3" Type="http://schemas.openxmlformats.org/officeDocument/2006/relationships/image" Target="../media/430ab9dc454.png"/>
</Relationships>

</file>

<file path=ppt/slides/_rels/slide2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55.jpg"/>
  <Relationship Id="rId3" Type="http://schemas.openxmlformats.org/officeDocument/2006/relationships/image" Target="../media/96f32da6456.png"/>
</Relationships>

</file>

<file path=ppt/slides/_rels/slide2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22_Tati-Guzman457.jpg"/>
  <Relationship Id="rId3" Type="http://schemas.openxmlformats.org/officeDocument/2006/relationships/image" Target="../media/67ba9683458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5.jpg"/>
  <Relationship Id="rId3" Type="http://schemas.openxmlformats.org/officeDocument/2006/relationships/image" Target="../media/dcbe843e46.png"/>
</Relationships>

</file>

<file path=ppt/slides/_rels/slide2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23_Alex-Bendall459.jpg"/>
  <Relationship Id="rId3" Type="http://schemas.openxmlformats.org/officeDocument/2006/relationships/image" Target="../media/046046cf460.png"/>
</Relationships>

</file>

<file path=ppt/slides/_rels/slide2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24_La-Divina461.jpg"/>
  <Relationship Id="rId3" Type="http://schemas.openxmlformats.org/officeDocument/2006/relationships/image" Target="../media/6849a502462.png"/>
</Relationships>

</file>

<file path=ppt/slides/_rels/slide2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24_Stephany-Villar463.jpg"/>
  <Relationship Id="rId3" Type="http://schemas.openxmlformats.org/officeDocument/2006/relationships/image" Target="../media/9680fde0464.png"/>
</Relationships>

</file>

<file path=ppt/slides/_rels/slide2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25_Stephanie-Petty465.jpg"/>
  <Relationship Id="rId3" Type="http://schemas.openxmlformats.org/officeDocument/2006/relationships/image" Target="../media/460722b5466.png"/>
</Relationships>

</file>

<file path=ppt/slides/_rels/slide2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27_Banko-Paso467.jpg"/>
  <Relationship Id="rId3" Type="http://schemas.openxmlformats.org/officeDocument/2006/relationships/image" Target="../media/52366625468.png"/>
</Relationships>

</file>

<file path=ppt/slides/_rels/slide2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69.jpg"/>
  <Relationship Id="rId3" Type="http://schemas.openxmlformats.org/officeDocument/2006/relationships/image" Target="../media/0424f5b3470.png"/>
</Relationships>

</file>

<file path=ppt/slides/_rels/slide2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29_LaKendra-Andrews471.jpg"/>
</Relationships>

</file>

<file path=ppt/slides/_rels/slide2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4_30_Kauanne472.jpg"/>
  <Relationship Id="rId3" Type="http://schemas.openxmlformats.org/officeDocument/2006/relationships/image" Target="../media/39f843fe473.png"/>
</Relationships>

</file>

<file path=ppt/slides/_rels/slide2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01_Karina-Guevara474.jpg"/>
  <Relationship Id="rId3" Type="http://schemas.openxmlformats.org/officeDocument/2006/relationships/image" Target="../media/a8e99224475.png"/>
</Relationships>

</file>

<file path=ppt/slides/_rels/slide2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76.jpg"/>
  <Relationship Id="rId3" Type="http://schemas.openxmlformats.org/officeDocument/2006/relationships/image" Target="../media/b755063a477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25_Evelyn-Sampaio-de-Moraes47.jpg"/>
  <Relationship Id="rId3" Type="http://schemas.openxmlformats.org/officeDocument/2006/relationships/image" Target="../media/2ae17bfa48.png"/>
</Relationships>

</file>

<file path=ppt/slides/_rels/slide2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02_Hailey-Bee-Mackenzie-Lawson478.jpg"/>
  <Relationship Id="rId3" Type="http://schemas.openxmlformats.org/officeDocument/2006/relationships/image" Target="../media/ad21cb96479.png"/>
</Relationships>

</file>

<file path=ppt/slides/_rels/slide2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04_Praveen-Nath480.jpg"/>
  <Relationship Id="rId3" Type="http://schemas.openxmlformats.org/officeDocument/2006/relationships/image" Target="../media/984d95f2481.png"/>
</Relationships>

</file>

<file path=ppt/slides/_rels/slide2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04_Emily-Grace-Rawbon482.jpg"/>
  <Relationship Id="rId3" Type="http://schemas.openxmlformats.org/officeDocument/2006/relationships/image" Target="../media/ffbbf953483.png"/>
</Relationships>

</file>

<file path=ppt/slides/_rels/slide2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05_L-F-Rodriguez-Mier484.jpg"/>
  <Relationship Id="rId3" Type="http://schemas.openxmlformats.org/officeDocument/2006/relationships/image" Target="../media/daef5204485.png"/>
</Relationships>

</file>

<file path=ppt/slides/_rels/slide2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05_Jayden-Miller486.jpg"/>
  <Relationship Id="rId3" Type="http://schemas.openxmlformats.org/officeDocument/2006/relationships/image" Target="../media/949029ea487.png"/>
</Relationships>

</file>

<file path=ppt/slides/_rels/slide2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05_Samantha488.jpg"/>
  <Relationship Id="rId3" Type="http://schemas.openxmlformats.org/officeDocument/2006/relationships/image" Target="../media/10d69d65489.png"/>
</Relationships>

</file>

<file path=ppt/slides/_rels/slide2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07_Raissa490.jpg"/>
  <Relationship Id="rId3" Type="http://schemas.openxmlformats.org/officeDocument/2006/relationships/image" Target="../media/ef86e1fb491.png"/>
</Relationships>

</file>

<file path=ppt/slides/_rels/slide2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09_Teffy-Balizari492.jpg"/>
  <Relationship Id="rId3" Type="http://schemas.openxmlformats.org/officeDocument/2006/relationships/image" Target="../media/244647d7493.png"/>
</Relationships>

</file>

<file path=ppt/slides/_rels/slide2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09_Maryori-Sousa494.jpg"/>
  <Relationship Id="rId3" Type="http://schemas.openxmlformats.org/officeDocument/2006/relationships/image" Target="../media/84c5e9e1495.png"/>
</Relationships>

</file>

<file path=ppt/slides/_rels/slide2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496.jpg"/>
  <Relationship Id="rId3" Type="http://schemas.openxmlformats.org/officeDocument/2006/relationships/image" Target="../media/6e0e7704497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25_Brayden-Snyder49.jpg"/>
  <Relationship Id="rId3" Type="http://schemas.openxmlformats.org/officeDocument/2006/relationships/image" Target="../media/cc6ed6a750.png"/>
</Relationships>

</file>

<file path=ppt/slides/_rels/slide2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12_Dania-Sharith-Polo-Solorzano498.jpg"/>
  <Relationship Id="rId3" Type="http://schemas.openxmlformats.org/officeDocument/2006/relationships/image" Target="../media/5ae1f44e499.png"/>
</Relationships>

</file>

<file path=ppt/slides/_rels/slide2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12_Shakira500.jpg"/>
  <Relationship Id="rId3" Type="http://schemas.openxmlformats.org/officeDocument/2006/relationships/image" Target="../media/e8323029501.png"/>
</Relationships>

</file>

<file path=ppt/slides/_rels/slide2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13_Sheyla-Cabezas-Reyes502.jpg"/>
  <Relationship Id="rId3" Type="http://schemas.openxmlformats.org/officeDocument/2006/relationships/image" Target="../media/9e909f8b503.png"/>
</Relationships>

</file>

<file path=ppt/slides/_rels/slide2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16_Ome-Gandi504.jpg"/>
  <Relationship Id="rId3" Type="http://schemas.openxmlformats.org/officeDocument/2006/relationships/image" Target="../media/91f50d96505.png"/>
</Relationships>

</file>

<file path=ppt/slides/_rels/slide2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06.jpg"/>
  <Relationship Id="rId3" Type="http://schemas.openxmlformats.org/officeDocument/2006/relationships/image" Target="../media/d6f5de6d507.png"/>
</Relationships>

</file>

<file path=ppt/slides/_rels/slide2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17_Nova-Dunne508.jpg"/>
  <Relationship Id="rId3" Type="http://schemas.openxmlformats.org/officeDocument/2006/relationships/image" Target="../media/e8d2f9b4509.png"/>
</Relationships>

</file>

<file path=ppt/slides/_rels/slide2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10.jpg"/>
  <Relationship Id="rId3" Type="http://schemas.openxmlformats.org/officeDocument/2006/relationships/image" Target="../media/8b9b5eba511.png"/>
</Relationships>

</file>

<file path=ppt/slides/_rels/slide2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12.jpg"/>
  <Relationship Id="rId3" Type="http://schemas.openxmlformats.org/officeDocument/2006/relationships/image" Target="../media/45ae2932513.png"/>
</Relationships>

</file>

<file path=ppt/slides/_rels/slide2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18_Sarita514.jpg"/>
  <Relationship Id="rId3" Type="http://schemas.openxmlformats.org/officeDocument/2006/relationships/image" Target="../media/54be2cce515.png"/>
</Relationships>

</file>

<file path=ppt/slides/_rels/slide2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18_Yanina-Martinez516.jpg"/>
  <Relationship Id="rId3" Type="http://schemas.openxmlformats.org/officeDocument/2006/relationships/image" Target="../media/339a1fe8517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26_Luciana-Desire-Vaca51.jpg"/>
  <Relationship Id="rId3" Type="http://schemas.openxmlformats.org/officeDocument/2006/relationships/image" Target="../media/28bb971252.png"/>
</Relationships>

</file>

<file path=ppt/slides/_rels/slide2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22_Raynanda-Mineiro518.jpg"/>
  <Relationship Id="rId3" Type="http://schemas.openxmlformats.org/officeDocument/2006/relationships/image" Target="../media/71561d0f519.png"/>
</Relationships>

</file>

<file path=ppt/slides/_rels/slide2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22_Stephany-Jama-Cotto520.jpg"/>
  <Relationship Id="rId3" Type="http://schemas.openxmlformats.org/officeDocument/2006/relationships/image" Target="../media/bd22d4e3521.png"/>
</Relationships>

</file>

<file path=ppt/slides/_rels/slide2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23_Vitoria-Damas522.jpg"/>
  <Relationship Id="rId3" Type="http://schemas.openxmlformats.org/officeDocument/2006/relationships/image" Target="../media/5eb0b72b523.png"/>
</Relationships>

</file>

<file path=ppt/slides/_rels/slide2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24_Molly524.jpg"/>
  <Relationship Id="rId3" Type="http://schemas.openxmlformats.org/officeDocument/2006/relationships/image" Target="../media/e2121a5a525.png"/>
</Relationships>

</file>

<file path=ppt/slides/_rels/slide2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25_Bruna-Cancio-dos-Santos526.jpg"/>
  <Relationship Id="rId3" Type="http://schemas.openxmlformats.org/officeDocument/2006/relationships/image" Target="../media/01eda325527.png"/>
</Relationships>

</file>

<file path=ppt/slides/_rels/slide2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25_Cam-Chamberlain528.jpg"/>
  <Relationship Id="rId3" Type="http://schemas.openxmlformats.org/officeDocument/2006/relationships/image" Target="../media/19c2f12b529.png"/>
</Relationships>

</file>

<file path=ppt/slides/_rels/slide2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26_Ezra-Jackson530.jpg"/>
  <Relationship Id="rId3" Type="http://schemas.openxmlformats.org/officeDocument/2006/relationships/image" Target="../media/ea24f58c531.png"/>
</Relationships>

</file>

<file path=ppt/slides/_rels/slide2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28_Luisa-Fernanda-Negrete532.jpg"/>
  <Relationship Id="rId3" Type="http://schemas.openxmlformats.org/officeDocument/2006/relationships/image" Target="../media/8d2a3256533.png"/>
</Relationships>

</file>

<file path=ppt/slides/_rels/slide2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31_Giyo-Castillo534.jpg"/>
  <Relationship Id="rId3" Type="http://schemas.openxmlformats.org/officeDocument/2006/relationships/image" Target="../media/a551d99a535.png"/>
</Relationships>

</file>

<file path=ppt/slides/_rels/slide2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5_31_Mia-Alaina-Lorene-Knight536.jpg"/>
  <Relationship Id="rId3" Type="http://schemas.openxmlformats.org/officeDocument/2006/relationships/image" Target="../media/ed948858537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3.jpg"/>
  <Relationship Id="rId3" Type="http://schemas.openxmlformats.org/officeDocument/2006/relationships/image" Target="../media/73cf30e654.png"/>
</Relationships>

</file>

<file path=ppt/slides/_rels/slide2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38.jpg"/>
  <Relationship Id="rId3" Type="http://schemas.openxmlformats.org/officeDocument/2006/relationships/image" Target="../media/5adddb40539.png"/>
</Relationships>

</file>

<file path=ppt/slides/_rels/slide2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40.jpg"/>
  <Relationship Id="rId3" Type="http://schemas.openxmlformats.org/officeDocument/2006/relationships/image" Target="../media/e2a04041541.png"/>
</Relationships>

</file>

<file path=ppt/slides/_rels/slide2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03_Ashia-Davis542.jpg"/>
  <Relationship Id="rId3" Type="http://schemas.openxmlformats.org/officeDocument/2006/relationships/image" Target="../media/4f16b6f6543.png"/>
</Relationships>

</file>

<file path=ppt/slides/_rels/slide2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04_Chiquita544.jpg"/>
  <Relationship Id="rId3" Type="http://schemas.openxmlformats.org/officeDocument/2006/relationships/image" Target="../media/d7fb2d08545.png"/>
</Relationships>

</file>

<file path=ppt/slides/_rels/slide2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46.jpg"/>
  <Relationship Id="rId3" Type="http://schemas.openxmlformats.org/officeDocument/2006/relationships/image" Target="../media/36efff5c547.png"/>
</Relationships>

</file>

<file path=ppt/slides/_rels/slide2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09_Rosy548.jpg"/>
  <Relationship Id="rId3" Type="http://schemas.openxmlformats.org/officeDocument/2006/relationships/image" Target="../media/30705f55549.png"/>
</Relationships>

</file>

<file path=ppt/slides/_rels/slide2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10_Ramona-Torres-da-Silva550.jpg"/>
  <Relationship Id="rId3" Type="http://schemas.openxmlformats.org/officeDocument/2006/relationships/image" Target="../media/40081f30551.png"/>
</Relationships>

</file>

<file path=ppt/slides/_rels/slide2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11_Luna-Bravo552.jpg"/>
  <Relationship Id="rId3" Type="http://schemas.openxmlformats.org/officeDocument/2006/relationships/image" Target="../media/b0711192553.png"/>
</Relationships>

</file>

<file path=ppt/slides/_rels/slide2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54.jpg"/>
  <Relationship Id="rId3" Type="http://schemas.openxmlformats.org/officeDocument/2006/relationships/image" Target="../media/8615e7d2555.png"/>
</Relationships>

</file>

<file path=ppt/slides/_rels/slide2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13_Michelly-Moreira556.jpg"/>
  <Relationship Id="rId3" Type="http://schemas.openxmlformats.org/officeDocument/2006/relationships/image" Target="../media/a855a78855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01_Liz-Hernandez55.jpg"/>
  <Relationship Id="rId3" Type="http://schemas.openxmlformats.org/officeDocument/2006/relationships/image" Target="../media/d60bc02756.png"/>
</Relationships>

</file>

<file path=ppt/slides/_rels/slide2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14_Lilia558.jpg"/>
  <Relationship Id="rId3" Type="http://schemas.openxmlformats.org/officeDocument/2006/relationships/image" Target="../media/dcf86bba559.png"/>
</Relationships>

</file>

<file path=ppt/slides/_rels/slide2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17_Samira-Lescar560.jpg"/>
  <Relationship Id="rId3" Type="http://schemas.openxmlformats.org/officeDocument/2006/relationships/image" Target="../media/d183b679561.png"/>
</Relationships>

</file>

<file path=ppt/slides/_rels/slide2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62.jpg"/>
  <Relationship Id="rId3" Type="http://schemas.openxmlformats.org/officeDocument/2006/relationships/image" Target="../media/a3d519dd563.png"/>
</Relationships>

</file>

<file path=ppt/slides/_rels/slide2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18_Emily-Isabeli-Colstt564.jpg"/>
  <Relationship Id="rId3" Type="http://schemas.openxmlformats.org/officeDocument/2006/relationships/image" Target="../media/83c78771565.png"/>
</Relationships>

</file>

<file path=ppt/slides/_rels/slide2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19_Valentina-Moran566.jpg"/>
  <Relationship Id="rId3" Type="http://schemas.openxmlformats.org/officeDocument/2006/relationships/image" Target="../media/418983a6567.png"/>
</Relationships>

</file>

<file path=ppt/slides/_rels/slide2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68.jpg"/>
  <Relationship Id="rId3" Type="http://schemas.openxmlformats.org/officeDocument/2006/relationships/image" Target="../media/701eb89c569.png"/>
</Relationships>

</file>

<file path=ppt/slides/_rels/slide2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70.jpg"/>
  <Relationship Id="rId3" Type="http://schemas.openxmlformats.org/officeDocument/2006/relationships/image" Target="../media/91239757571.png"/>
</Relationships>

</file>

<file path=ppt/slides/_rels/slide2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20_Ivanna-Divina-Jhons572.jpg"/>
  <Relationship Id="rId3" Type="http://schemas.openxmlformats.org/officeDocument/2006/relationships/image" Target="../media/add12089573.png"/>
</Relationships>

</file>

<file path=ppt/slides/_rels/slide2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20_Joana-Smith574.jpg"/>
  <Relationship Id="rId3" Type="http://schemas.openxmlformats.org/officeDocument/2006/relationships/image" Target="../media/4857a21f575.png"/>
</Relationships>

</file>

<file path=ppt/slides/_rels/slide2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20_Juiliana-Chavez-Flores576.jpg"/>
  <Relationship Id="rId3" Type="http://schemas.openxmlformats.org/officeDocument/2006/relationships/image" Target="../media/ff43411f577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03_Kauana-Vasconcelos57.jpg"/>
  <Relationship Id="rId3" Type="http://schemas.openxmlformats.org/officeDocument/2006/relationships/image" Target="../media/eae9fcfe58.png"/>
</Relationships>

</file>

<file path=ppt/slides/_rels/slide2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78.jpg"/>
  <Relationship Id="rId3" Type="http://schemas.openxmlformats.org/officeDocument/2006/relationships/image" Target="../media/b8fdfb0f579.png"/>
</Relationships>

</file>

<file path=ppt/slides/_rels/slide2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22_Pamela580.jpg"/>
  <Relationship Id="rId3" Type="http://schemas.openxmlformats.org/officeDocument/2006/relationships/image" Target="../media/31b46a05581.png"/>
</Relationships>

</file>

<file path=ppt/slides/_rels/slide2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82.jpg"/>
  <Relationship Id="rId3" Type="http://schemas.openxmlformats.org/officeDocument/2006/relationships/image" Target="../media/6b0f5c1d583.png"/>
</Relationships>

</file>

<file path=ppt/slides/_rels/slide2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84.jpg"/>
  <Relationship Id="rId3" Type="http://schemas.openxmlformats.org/officeDocument/2006/relationships/image" Target="../media/e3ede904585.png"/>
</Relationships>

</file>

<file path=ppt/slides/_rels/slide2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24_Abby-Silva-Moreira586.jpg"/>
  <Relationship Id="rId3" Type="http://schemas.openxmlformats.org/officeDocument/2006/relationships/image" Target="../media/9ebf01e4587.png"/>
</Relationships>

</file>

<file path=ppt/slides/_rels/slide2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25_Chanell-Perez-Ortez588.jpg"/>
  <Relationship Id="rId3" Type="http://schemas.openxmlformats.org/officeDocument/2006/relationships/image" Target="../media/4fb52307589.png"/>
</Relationships>

</file>

<file path=ppt/slides/_rels/slide2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27_Patty590.jpg"/>
  <Relationship Id="rId3" Type="http://schemas.openxmlformats.org/officeDocument/2006/relationships/image" Target="../media/0f6f5e8f591.png"/>
</Relationships>

</file>

<file path=ppt/slides/_rels/slide2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92.jpg"/>
  <Relationship Id="rId3" Type="http://schemas.openxmlformats.org/officeDocument/2006/relationships/image" Target="../media/c0defb43593.png"/>
</Relationships>

</file>

<file path=ppt/slides/_rels/slide2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30_Jacob-Williamson594.jpg"/>
  <Relationship Id="rId3" Type="http://schemas.openxmlformats.org/officeDocument/2006/relationships/image" Target="../media/436ec1d2595.png"/>
</Relationships>

</file>

<file path=ppt/slides/_rels/slide2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6_30_Michelle-Dionne-Peacock596.jpg"/>
  <Relationship Id="rId3" Type="http://schemas.openxmlformats.org/officeDocument/2006/relationships/image" Target="../media/1b62cb99597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.jpg"/>
  <Relationship Id="rId3" Type="http://schemas.openxmlformats.org/officeDocument/2006/relationships/image" Target="../media/a0c5bba46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03_Jessice-Silva59.jpg"/>
  <Relationship Id="rId3" Type="http://schemas.openxmlformats.org/officeDocument/2006/relationships/image" Target="../media/5d514b5b60.png"/>
</Relationships>

</file>

<file path=ppt/slides/_rels/slide3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598.jpg"/>
  <Relationship Id="rId3" Type="http://schemas.openxmlformats.org/officeDocument/2006/relationships/image" Target="../media/13dc7faf599.png"/>
</Relationships>

</file>

<file path=ppt/slides/_rels/slide3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00.jpg"/>
  <Relationship Id="rId3" Type="http://schemas.openxmlformats.org/officeDocument/2006/relationships/image" Target="../media/43781cc0601.png"/>
</Relationships>

</file>

<file path=ppt/slides/_rels/slide3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01_Joselyn-Lino602.jpg"/>
  <Relationship Id="rId3" Type="http://schemas.openxmlformats.org/officeDocument/2006/relationships/image" Target="../media/255dd397603.png"/>
</Relationships>

</file>

<file path=ppt/slides/_rels/slide3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02_Colin-Smith604.jpg"/>
  <Relationship Id="rId3" Type="http://schemas.openxmlformats.org/officeDocument/2006/relationships/image" Target="../media/01a28e7a605.png"/>
</Relationships>

</file>

<file path=ppt/slides/_rels/slide3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03_Liliana-Veroni606.jpg"/>
  <Relationship Id="rId3" Type="http://schemas.openxmlformats.org/officeDocument/2006/relationships/image" Target="../media/7275547d607.png"/>
</Relationships>

</file>

<file path=ppt/slides/_rels/slide3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08.jpg"/>
  <Relationship Id="rId3" Type="http://schemas.openxmlformats.org/officeDocument/2006/relationships/image" Target="../media/5b6f17a1609.png"/>
</Relationships>

</file>

<file path=ppt/slides/_rels/slide3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10.jpg"/>
  <Relationship Id="rId3" Type="http://schemas.openxmlformats.org/officeDocument/2006/relationships/image" Target="../media/8a1ff70e611.png"/>
</Relationships>

</file>

<file path=ppt/slides/_rels/slide3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05_Natalia-Gonzalez612.jpg"/>
  <Relationship Id="rId3" Type="http://schemas.openxmlformats.org/officeDocument/2006/relationships/image" Target="../media/f9132017613.png"/>
</Relationships>

</file>

<file path=ppt/slides/_rels/slide3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14.jpg"/>
  <Relationship Id="rId3" Type="http://schemas.openxmlformats.org/officeDocument/2006/relationships/image" Target="../media/8f290981615.png"/>
</Relationships>

</file>

<file path=ppt/slides/_rels/slide3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06_Noa-Milivojev616.jpg"/>
  <Relationship Id="rId3" Type="http://schemas.openxmlformats.org/officeDocument/2006/relationships/image" Target="../media/009dbe70617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04_Renata-Nicole-Duarte-Reyes61.jpg"/>
  <Relationship Id="rId3" Type="http://schemas.openxmlformats.org/officeDocument/2006/relationships/image" Target="../media/2fd33b0362.png"/>
</Relationships>

</file>

<file path=ppt/slides/_rels/slide3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06_Kamrany618.jpg"/>
  <Relationship Id="rId3" Type="http://schemas.openxmlformats.org/officeDocument/2006/relationships/image" Target="../media/cd6fd2b8619.png"/>
</Relationships>

</file>

<file path=ppt/slides/_rels/slide3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06_Fernielle-Mary-Mora620.jpg"/>
  <Relationship Id="rId3" Type="http://schemas.openxmlformats.org/officeDocument/2006/relationships/image" Target="../media/bcfd7c70621.png"/>
</Relationships>

</file>

<file path=ppt/slides/_rels/slide3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08_Francheska-Rivas622.jpg"/>
  <Relationship Id="rId3" Type="http://schemas.openxmlformats.org/officeDocument/2006/relationships/image" Target="../media/9ffb917a623.png"/>
</Relationships>

</file>

<file path=ppt/slides/_rels/slide3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24.jpg"/>
  <Relationship Id="rId3" Type="http://schemas.openxmlformats.org/officeDocument/2006/relationships/image" Target="../media/d950f127625.png"/>
</Relationships>

</file>

<file path=ppt/slides/_rels/slide3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08_Katherine-Massiel-Rivera626.jpg"/>
  <Relationship Id="rId3" Type="http://schemas.openxmlformats.org/officeDocument/2006/relationships/image" Target="../media/a288b407627.png"/>
</Relationships>

</file>

<file path=ppt/slides/_rels/slide3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08_Yormary628.jpg"/>
  <Relationship Id="rId3" Type="http://schemas.openxmlformats.org/officeDocument/2006/relationships/image" Target="../media/3afc5915629.png"/>
</Relationships>

</file>

<file path=ppt/slides/_rels/slide3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09_Bianca-Ferreira-da-Rocha630.jpg"/>
  <Relationship Id="rId3" Type="http://schemas.openxmlformats.org/officeDocument/2006/relationships/image" Target="../media/cd636a8d631.png"/>
</Relationships>

</file>

<file path=ppt/slides/_rels/slide3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10_Anna-Ivankova632.jpg"/>
  <Relationship Id="rId3" Type="http://schemas.openxmlformats.org/officeDocument/2006/relationships/image" Target="../media/d56666df633.png"/>
</Relationships>

</file>

<file path=ppt/slides/_rels/slide3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10_Grazyele-Junqueiro634.jpg"/>
  <Relationship Id="rId3" Type="http://schemas.openxmlformats.org/officeDocument/2006/relationships/image" Target="../media/617054df635.png"/>
</Relationships>

</file>

<file path=ppt/slides/_rels/slide3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11_Elena-Esther-Adem636.jpg"/>
  <Relationship Id="rId3" Type="http://schemas.openxmlformats.org/officeDocument/2006/relationships/image" Target="../media/a4ca0918637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04_Kimberly-Fernanda-Mendoza-Sevilha63.jpg"/>
  <Relationship Id="rId3" Type="http://schemas.openxmlformats.org/officeDocument/2006/relationships/image" Target="../media/92a56ac164.png"/>
</Relationships>

</file>

<file path=ppt/slides/_rels/slide3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12_Ryuchell638.jpg"/>
  <Relationship Id="rId3" Type="http://schemas.openxmlformats.org/officeDocument/2006/relationships/image" Target="../media/1e2aee33639.png"/>
</Relationships>

</file>

<file path=ppt/slides/_rels/slide3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40.jpg"/>
  <Relationship Id="rId3" Type="http://schemas.openxmlformats.org/officeDocument/2006/relationships/image" Target="../media/3b635aa5641.png"/>
</Relationships>

</file>

<file path=ppt/slides/_rels/slide3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13_Franklin-Pabon-Camacho642.jpg"/>
  <Relationship Id="rId3" Type="http://schemas.openxmlformats.org/officeDocument/2006/relationships/image" Target="../media/0fcbfbc9643.png"/>
</Relationships>

</file>

<file path=ppt/slides/_rels/slide3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44.jpg"/>
  <Relationship Id="rId3" Type="http://schemas.openxmlformats.org/officeDocument/2006/relationships/image" Target="../media/16a17953645.png"/>
</Relationships>

</file>

<file path=ppt/slides/_rels/slide3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16_Lucas-Peres646.jpg"/>
  <Relationship Id="rId3" Type="http://schemas.openxmlformats.org/officeDocument/2006/relationships/image" Target="../media/62077bd3647.png"/>
</Relationships>

</file>

<file path=ppt/slides/_rels/slide3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16_Onyx-John648.jpg"/>
  <Relationship Id="rId3" Type="http://schemas.openxmlformats.org/officeDocument/2006/relationships/image" Target="../media/6ed48dc2649.png"/>
</Relationships>

</file>

<file path=ppt/slides/_rels/slide3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50.jpg"/>
  <Relationship Id="rId3" Type="http://schemas.openxmlformats.org/officeDocument/2006/relationships/image" Target="../media/ac67bdef651.png"/>
</Relationships>

</file>

<file path=ppt/slides/_rels/slide3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18_Claudia-da-Costa652.jpg"/>
  <Relationship Id="rId3" Type="http://schemas.openxmlformats.org/officeDocument/2006/relationships/image" Target="../media/4d26a396653.png"/>
</Relationships>

</file>

<file path=ppt/slides/_rels/slide3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21_Camdyn-Rider654.jpg"/>
  <Relationship Id="rId3" Type="http://schemas.openxmlformats.org/officeDocument/2006/relationships/image" Target="../media/7581ad27655.png"/>
</Relationships>

</file>

<file path=ppt/slides/_rels/slide3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21_Mykal_Rae656.jpg"/>
  <Relationship Id="rId3" Type="http://schemas.openxmlformats.org/officeDocument/2006/relationships/image" Target="../media/a9ae486c657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05_Carla-Pereira65.jpg"/>
  <Relationship Id="rId3" Type="http://schemas.openxmlformats.org/officeDocument/2006/relationships/image" Target="../media/4ca0d95366.png"/>
</Relationships>

</file>

<file path=ppt/slides/_rels/slide3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25_Julia-Nicolly-Moreira-da-Silva658.jpg"/>
  <Relationship Id="rId3" Type="http://schemas.openxmlformats.org/officeDocument/2006/relationships/image" Target="../media/abe4de46659.png"/>
</Relationships>

</file>

<file path=ppt/slides/_rels/slide3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26_Nicole660.jpg"/>
  <Relationship Id="rId3" Type="http://schemas.openxmlformats.org/officeDocument/2006/relationships/image" Target="../media/ef9f33c0661.png"/>
</Relationships>

</file>

<file path=ppt/slides/_rels/slide3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7_31_Guendi662.jpg"/>
  <Relationship Id="rId3" Type="http://schemas.openxmlformats.org/officeDocument/2006/relationships/image" Target="../media/81f8f7a0663.png"/>
</Relationships>

</file>

<file path=ppt/slides/_rels/slide3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04_Bella664.jpg"/>
  <Relationship Id="rId3" Type="http://schemas.openxmlformats.org/officeDocument/2006/relationships/image" Target="../media/30baf849665.png"/>
</Relationships>

</file>

<file path=ppt/slides/_rels/slide3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06_Karina-Gomez666.jpg"/>
  <Relationship Id="rId3" Type="http://schemas.openxmlformats.org/officeDocument/2006/relationships/image" Target="../media/83141d3a667.png"/>
</Relationships>

</file>

<file path=ppt/slides/_rels/slide3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06_Derin-S668.jpg"/>
  <Relationship Id="rId3" Type="http://schemas.openxmlformats.org/officeDocument/2006/relationships/image" Target="../media/d1b28f7a669.png"/>
</Relationships>

</file>

<file path=ppt/slides/_rels/slide3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06_Kalle670.jpg"/>
  <Relationship Id="rId3" Type="http://schemas.openxmlformats.org/officeDocument/2006/relationships/image" Target="../media/c51469b0671.png"/>
</Relationships>

</file>

<file path=ppt/slides/_rels/slide3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07_DeVonnie-JRae-Johnson672.jpg"/>
  <Relationship Id="rId3" Type="http://schemas.openxmlformats.org/officeDocument/2006/relationships/image" Target="../media/f13a7a3f673.png"/>
</Relationships>

</file>

<file path=ppt/slides/_rels/slide3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74.jpg"/>
  <Relationship Id="rId3" Type="http://schemas.openxmlformats.org/officeDocument/2006/relationships/image" Target="../media/0ecbc049675.png"/>
</Relationships>

</file>

<file path=ppt/slides/_rels/slide3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08_Susan-Fernandez676.jpg"/>
  <Relationship Id="rId3" Type="http://schemas.openxmlformats.org/officeDocument/2006/relationships/image" Target="../media/bdf05bfd677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05_Martha-Torres67.jpg"/>
  <Relationship Id="rId3" Type="http://schemas.openxmlformats.org/officeDocument/2006/relationships/image" Target="../media/6b51983f68.png"/>
</Relationships>

</file>

<file path=ppt/slides/_rels/slide3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78.jpg"/>
  <Relationship Id="rId3" Type="http://schemas.openxmlformats.org/officeDocument/2006/relationships/image" Target="../media/7034bbee679.png"/>
</Relationships>

</file>

<file path=ppt/slides/_rels/slide3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10_Dolli-Goins680.jpg"/>
</Relationships>

</file>

<file path=ppt/slides/_rels/slide3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681.jpg"/>
  <Relationship Id="rId3" Type="http://schemas.openxmlformats.org/officeDocument/2006/relationships/image" Target="../media/a7100e54682.png"/>
</Relationships>

</file>

<file path=ppt/slides/_rels/slide3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12_Luis-Angel-Diaz-Castro683.jpg"/>
  <Relationship Id="rId3" Type="http://schemas.openxmlformats.org/officeDocument/2006/relationships/image" Target="../media/b402de25684.png"/>
</Relationships>

</file>

<file path=ppt/slides/_rels/slide3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13_Jordana-Borbor-Cruz685.jpg"/>
  <Relationship Id="rId3" Type="http://schemas.openxmlformats.org/officeDocument/2006/relationships/image" Target="../media/2ea310a2686.png"/>
</Relationships>

</file>

<file path=ppt/slides/_rels/slide3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13_Luciana-Sandoval687.jpg"/>
  <Relationship Id="rId3" Type="http://schemas.openxmlformats.org/officeDocument/2006/relationships/image" Target="../media/553b6637688.png"/>
</Relationships>

</file>

<file path=ppt/slides/_rels/slide3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13_Natasha689.jpg"/>
  <Relationship Id="rId3" Type="http://schemas.openxmlformats.org/officeDocument/2006/relationships/image" Target="../media/8aa9aa37690.png"/>
</Relationships>

</file>

<file path=ppt/slides/_rels/slide3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16_Lovely-Page691.jpg"/>
  <Relationship Id="rId3" Type="http://schemas.openxmlformats.org/officeDocument/2006/relationships/image" Target="../media/8aebe654692.png"/>
</Relationships>

</file>

<file path=ppt/slides/_rels/slide3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17_Thomas-Robertson693.jpg"/>
  <Relationship Id="rId3" Type="http://schemas.openxmlformats.org/officeDocument/2006/relationships/image" Target="../media/65674554694.png"/>
</Relationships>

</file>

<file path=ppt/slides/_rels/slide3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23_J-Amihan695.jpg"/>
  <Relationship Id="rId3" Type="http://schemas.openxmlformats.org/officeDocument/2006/relationships/image" Target="../media/a86eec98696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05_Mael-Eden-Paufert69.jpg"/>
  <Relationship Id="rId3" Type="http://schemas.openxmlformats.org/officeDocument/2006/relationships/image" Target="../media/da97b4fe70.png"/>
</Relationships>

</file>

<file path=ppt/slides/_rels/slide3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20_Adriana697.jpg"/>
  <Relationship Id="rId3" Type="http://schemas.openxmlformats.org/officeDocument/2006/relationships/image" Target="../media/56bdd89f698.png"/>
</Relationships>

</file>

<file path=ppt/slides/_rels/slide3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22_Caio-Linhares699.jpg"/>
  <Relationship Id="rId3" Type="http://schemas.openxmlformats.org/officeDocument/2006/relationships/image" Target="../media/cedf5613700.png"/>
</Relationships>

</file>

<file path=ppt/slides/_rels/slide3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01.jpg"/>
  <Relationship Id="rId3" Type="http://schemas.openxmlformats.org/officeDocument/2006/relationships/image" Target="../media/087993a2702.png"/>
</Relationships>

</file>

<file path=ppt/slides/_rels/slide3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25_Shiirya703.jpg"/>
  <Relationship Id="rId3" Type="http://schemas.openxmlformats.org/officeDocument/2006/relationships/image" Target="../media/32df5a85704.png"/>
</Relationships>

</file>

<file path=ppt/slides/_rels/slide3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26_Tiago-da-Silva705.jpg"/>
  <Relationship Id="rId3" Type="http://schemas.openxmlformats.org/officeDocument/2006/relationships/image" Target="../media/52dd3076706.png"/>
</Relationships>

</file>

<file path=ppt/slides/_rels/slide3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26_Valentina-de-Paz707.jpg"/>
  <Relationship Id="rId3" Type="http://schemas.openxmlformats.org/officeDocument/2006/relationships/image" Target="../media/effbcaec708.png"/>
</Relationships>

</file>

<file path=ppt/slides/_rels/slide3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27_Catherine-Wheeler709.jpg"/>
  <Relationship Id="rId3" Type="http://schemas.openxmlformats.org/officeDocument/2006/relationships/image" Target="../media/931aa7ff710.png"/>
</Relationships>

</file>

<file path=ppt/slides/_rels/slide3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11.jpg"/>
  <Relationship Id="rId3" Type="http://schemas.openxmlformats.org/officeDocument/2006/relationships/image" Target="../media/ed7476dc712.png"/>
</Relationships>

</file>

<file path=ppt/slides/_rels/slide3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13.jpg"/>
  <Relationship Id="rId3" Type="http://schemas.openxmlformats.org/officeDocument/2006/relationships/image" Target="../media/9ce637f8714.png"/>
</Relationships>

</file>

<file path=ppt/slides/_rels/slide3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15.jpg"/>
  <Relationship Id="rId3" Type="http://schemas.openxmlformats.org/officeDocument/2006/relationships/image" Target="../media/5f05547c716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07_Myles-Fitzpatrick71.jpg"/>
  <Relationship Id="rId3" Type="http://schemas.openxmlformats.org/officeDocument/2006/relationships/image" Target="../media/73de610b72.png"/>
</Relationships>

</file>

<file path=ppt/slides/_rels/slide3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8_31_Tree-Crane717.jpg"/>
  <Relationship Id="rId3" Type="http://schemas.openxmlformats.org/officeDocument/2006/relationships/image" Target="../media/d935d04f718.png"/>
</Relationships>

</file>

<file path=ppt/slides/_rels/slide3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02_Eber-Albarran719.jpg"/>
  <Relationship Id="rId3" Type="http://schemas.openxmlformats.org/officeDocument/2006/relationships/image" Target="../media/27e616f0720.png"/>
</Relationships>

</file>

<file path=ppt/slides/_rels/slide3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02_Cleo721.jpg"/>
  <Relationship Id="rId3" Type="http://schemas.openxmlformats.org/officeDocument/2006/relationships/image" Target="../media/af0cd830722.png"/>
</Relationships>

</file>

<file path=ppt/slides/_rels/slide3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04_Juriana-Orario723.jpg"/>
  <Relationship Id="rId3" Type="http://schemas.openxmlformats.org/officeDocument/2006/relationships/image" Target="../media/6a7b9f21724.png"/>
</Relationships>

</file>

<file path=ppt/slides/_rels/slide3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04_Babul-Mridha725.jpg"/>
  <Relationship Id="rId3" Type="http://schemas.openxmlformats.org/officeDocument/2006/relationships/image" Target="../media/e66b8fb7726.png"/>
</Relationships>

</file>

<file path=ppt/slides/_rels/slide3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27.jpg"/>
  <Relationship Id="rId3" Type="http://schemas.openxmlformats.org/officeDocument/2006/relationships/image" Target="../media/a9166481728.png"/>
</Relationships>

</file>

<file path=ppt/slides/_rels/slide3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05_BreAsia-Bankz729.jpg"/>
  <Relationship Id="rId3" Type="http://schemas.openxmlformats.org/officeDocument/2006/relationships/image" Target="../media/96f416c2730.png"/>
</Relationships>

</file>

<file path=ppt/slides/_rels/slide3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05_Dacoda-Lawrence-Codii731.jpg"/>
  <Relationship Id="rId3" Type="http://schemas.openxmlformats.org/officeDocument/2006/relationships/image" Target="../media/40c655fd732.png"/>
</Relationships>

</file>

<file path=ppt/slides/_rels/slide3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06_Lucy-Dawson-Stier733.jpg"/>
  <Relationship Id="rId3" Type="http://schemas.openxmlformats.org/officeDocument/2006/relationships/image" Target="../media/dfddbad5734.png"/>
</Relationships>

</file>

<file path=ppt/slides/_rels/slide3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35.jpg"/>
  <Relationship Id="rId3" Type="http://schemas.openxmlformats.org/officeDocument/2006/relationships/image" Target="../media/83b76fbe7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3.jpg"/>
  <Relationship Id="rId3" Type="http://schemas.openxmlformats.org/officeDocument/2006/relationships/image" Target="../media/0f47847a74.png"/>
</Relationships>

</file>

<file path=ppt/slides/_rels/slide3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07_Thallita-Costa737.jpg"/>
  <Relationship Id="rId3" Type="http://schemas.openxmlformats.org/officeDocument/2006/relationships/image" Target="../media/57bfe861738.png"/>
</Relationships>

</file>

<file path=ppt/slides/_rels/slide3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08_Alexa-Andreevna-Sokova739.jpg"/>
  <Relationship Id="rId3" Type="http://schemas.openxmlformats.org/officeDocument/2006/relationships/image" Target="../media/054766ae740.png"/>
</Relationships>

</file>

<file path=ppt/slides/_rels/slide3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08_Charm-Wilson741.jpg"/>
  <Relationship Id="rId3" Type="http://schemas.openxmlformats.org/officeDocument/2006/relationships/image" Target="../media/5a9dea46742.png"/>
</Relationships>

</file>

<file path=ppt/slides/_rels/slide3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43.jpg"/>
  <Relationship Id="rId3" Type="http://schemas.openxmlformats.org/officeDocument/2006/relationships/image" Target="../media/3f4a0e28744.png"/>
</Relationships>

</file>

<file path=ppt/slides/_rels/slide3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45.jpg"/>
  <Relationship Id="rId3" Type="http://schemas.openxmlformats.org/officeDocument/2006/relationships/image" Target="../media/139df96c746.png"/>
</Relationships>

</file>

<file path=ppt/slides/_rels/slide3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15_Campanilla747.jpg"/>
  <Relationship Id="rId3" Type="http://schemas.openxmlformats.org/officeDocument/2006/relationships/image" Target="../media/5e7071c7748.png"/>
</Relationships>

</file>

<file path=ppt/slides/_rels/slide3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16_Samara-Cibele-Ferreira-Gomes749.jpg"/>
  <Relationship Id="rId3" Type="http://schemas.openxmlformats.org/officeDocument/2006/relationships/image" Target="../media/e0e65d4f750.png"/>
</Relationships>

</file>

<file path=ppt/slides/_rels/slide3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51.jpg"/>
  <Relationship Id="rId3" Type="http://schemas.openxmlformats.org/officeDocument/2006/relationships/image" Target="../media/775a89eb752.png"/>
</Relationships>

</file>

<file path=ppt/slides/_rels/slide3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17_Iasmim753.jpg"/>
  <Relationship Id="rId3" Type="http://schemas.openxmlformats.org/officeDocument/2006/relationships/image" Target="../media/1eaac5a8754.png"/>
</Relationships>

</file>

<file path=ppt/slides/_rels/slide3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19_Anna-Luisa-Pantaleao755.jpg"/>
  <Relationship Id="rId3" Type="http://schemas.openxmlformats.org/officeDocument/2006/relationships/image" Target="../media/cc39e02a756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5.jpg"/>
  <Relationship Id="rId3" Type="http://schemas.openxmlformats.org/officeDocument/2006/relationships/image" Target="../media/d5b67d8d76.png"/>
</Relationships>

</file>

<file path=ppt/slides/_rels/slide3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19_YOKO757.jpg"/>
  <Relationship Id="rId3" Type="http://schemas.openxmlformats.org/officeDocument/2006/relationships/image" Target="../media/ae3ce05b758.png"/>
</Relationships>

</file>

<file path=ppt/slides/_rels/slide3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20_Laiq759.jpg"/>
  <Relationship Id="rId3" Type="http://schemas.openxmlformats.org/officeDocument/2006/relationships/image" Target="../media/e369f716760.png"/>
</Relationships>

</file>

<file path=ppt/slides/_rels/slide3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22_Thea-Cassidy761.jpg"/>
  <Relationship Id="rId3" Type="http://schemas.openxmlformats.org/officeDocument/2006/relationships/image" Target="../media/e1493bd9762.png"/>
</Relationships>

</file>

<file path=ppt/slides/_rels/slide3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23_Aysel763.jpg"/>
  <Relationship Id="rId3" Type="http://schemas.openxmlformats.org/officeDocument/2006/relationships/image" Target="../media/6921ff75764.png"/>
</Relationships>

</file>

<file path=ppt/slides/_rels/slide3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23_Soraya-Alvarez765.jpg"/>
  <Relationship Id="rId3" Type="http://schemas.openxmlformats.org/officeDocument/2006/relationships/image" Target="../media/30837632766.png"/>
</Relationships>

</file>

<file path=ppt/slides/_rels/slide3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25_Noor-BM767.jpg"/>
  <Relationship Id="rId3" Type="http://schemas.openxmlformats.org/officeDocument/2006/relationships/image" Target="../media/85be2516768.png"/>
</Relationships>

</file>

<file path=ppt/slides/_rels/slide3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25_Daniele-Soares769.jpg"/>
  <Relationship Id="rId3" Type="http://schemas.openxmlformats.org/officeDocument/2006/relationships/image" Target="../media/7fdf8579770.png"/>
</Relationships>

</file>

<file path=ppt/slides/_rels/slide3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26_Sherlyn-Marjorie771.jpg"/>
  <Relationship Id="rId3" Type="http://schemas.openxmlformats.org/officeDocument/2006/relationships/image" Target="../media/c8fe3029772.png"/>
</Relationships>

</file>

<file path=ppt/slides/_rels/slide3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26_Erin-Ezra-Young773.jpg"/>
  <Relationship Id="rId3" Type="http://schemas.openxmlformats.org/officeDocument/2006/relationships/image" Target="../media/1d27f327774.png"/>
</Relationships>

</file>

<file path=ppt/slides/_rels/slide3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75.jpg"/>
  <Relationship Id="rId3" Type="http://schemas.openxmlformats.org/officeDocument/2006/relationships/image" Target="../media/1acafea7776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0_Chepina-Arteaga-Morante77.jpg"/>
  <Relationship Id="rId3" Type="http://schemas.openxmlformats.org/officeDocument/2006/relationships/image" Target="../media/930812b278.png"/>
</Relationships>

</file>

<file path=ppt/slides/_rels/slide3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77.jpg"/>
  <Relationship Id="rId3" Type="http://schemas.openxmlformats.org/officeDocument/2006/relationships/image" Target="../media/73495d0f778.png"/>
</Relationships>

</file>

<file path=ppt/slides/_rels/slide3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9_29_Sofia-Pereira-Santos779.jpg"/>
  <Relationship Id="rId3" Type="http://schemas.openxmlformats.org/officeDocument/2006/relationships/image" Target="../media/b621bf93780.png"/>
</Relationships>

</file>

<file path=ppt/slides/_rels/slide3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81.jpg"/>
  <Relationship Id="rId3" Type="http://schemas.openxmlformats.org/officeDocument/2006/relationships/image" Target="../media/d2ed118d782.png"/>
</Relationships>

</file>

<file path=ppt/slides/_rels/slide3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83.jpg"/>
  <Relationship Id="rId3" Type="http://schemas.openxmlformats.org/officeDocument/2006/relationships/image" Target="../media/fa996533784.png"/>
</Relationships>

</file>

<file path=ppt/slides/_rels/slide3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7.jpg"/>
  <Relationship Id="rId3" Type="http://schemas.openxmlformats.org/officeDocument/2006/relationships/image" Target="../media/f950d73c8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0_Jerry-Rodrigues79.jpg"/>
  <Relationship Id="rId3" Type="http://schemas.openxmlformats.org/officeDocument/2006/relationships/image" Target="../media/2c4571288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1.jpg"/>
  <Relationship Id="rId3" Type="http://schemas.openxmlformats.org/officeDocument/2006/relationships/image" Target="../media/5d5a477a82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2_Karen-Sanchez-Alvarez83.jpg"/>
  <Relationship Id="rId3" Type="http://schemas.openxmlformats.org/officeDocument/2006/relationships/image" Target="../media/42462b5884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2_Maiken-Dani-Cooper85.jpg"/>
  <Relationship Id="rId3" Type="http://schemas.openxmlformats.org/officeDocument/2006/relationships/image" Target="../media/c887c17986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87.jpg"/>
  <Relationship Id="rId3" Type="http://schemas.openxmlformats.org/officeDocument/2006/relationships/image" Target="../media/15fc890688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3_Emma-Borhanian89.jpg"/>
  <Relationship Id="rId3" Type="http://schemas.openxmlformats.org/officeDocument/2006/relationships/image" Target="../media/be1607f190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91.jpg"/>
  <Relationship Id="rId3" Type="http://schemas.openxmlformats.org/officeDocument/2006/relationships/image" Target="../media/2f06404792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5_Adalyn-Anderson93.jpg"/>
  <Relationship Id="rId3" Type="http://schemas.openxmlformats.org/officeDocument/2006/relationships/image" Target="../media/7e1f6e0994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95.jpg"/>
  <Relationship Id="rId3" Type="http://schemas.openxmlformats.org/officeDocument/2006/relationships/image" Target="../media/db8e4e1c96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7_Mariela-Jorgelina-Romero97.jpg"/>
  <Relationship Id="rId3" Type="http://schemas.openxmlformats.org/officeDocument/2006/relationships/image" Target="../media/8e1eac4998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05_Naomi-Cabral9.jpg"/>
  <Relationship Id="rId3" Type="http://schemas.openxmlformats.org/officeDocument/2006/relationships/image" Target="../media/f51a0ea810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7_Marta-Castana99.jpg"/>
  <Relationship Id="rId3" Type="http://schemas.openxmlformats.org/officeDocument/2006/relationships/image" Target="../media/6522a09a100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8_Bruninha-da-Silva101.jpg"/>
  <Relationship Id="rId3" Type="http://schemas.openxmlformats.org/officeDocument/2006/relationships/image" Target="../media/fbc68281102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8_Finn-Hall103.jpg"/>
  <Relationship Id="rId3" Type="http://schemas.openxmlformats.org/officeDocument/2006/relationships/image" Target="../media/0a75582b104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9_Daniel-Davis-Aston105.jpg"/>
  <Relationship Id="rId3" Type="http://schemas.openxmlformats.org/officeDocument/2006/relationships/image" Target="../media/bcffd2df106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19_Kelly-Loving107.jpg"/>
  <Relationship Id="rId3" Type="http://schemas.openxmlformats.org/officeDocument/2006/relationships/image" Target="../media/5c2f24f6108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20_Rihanna-Rodrigues-dos-Santos109.jpg"/>
  <Relationship Id="rId3" Type="http://schemas.openxmlformats.org/officeDocument/2006/relationships/image" Target="../media/37aa35b9110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22_Brenda111.jpg"/>
  <Relationship Id="rId3" Type="http://schemas.openxmlformats.org/officeDocument/2006/relationships/image" Target="../media/71a06a83112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22_Matty-Sheldrick113.jpg"/>
  <Relationship Id="rId3" Type="http://schemas.openxmlformats.org/officeDocument/2006/relationships/image" Target="../media/956242b3114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15.jpg"/>
  <Relationship Id="rId3" Type="http://schemas.openxmlformats.org/officeDocument/2006/relationships/image" Target="../media/35e2c4c5116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23_Bekett-Noble117.jpg"/>
  <Relationship Id="rId3" Type="http://schemas.openxmlformats.org/officeDocument/2006/relationships/image" Target="../media/0f2b72bd118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06_Alexia-Silva-de-Santana11.jpg"/>
  <Relationship Id="rId3" Type="http://schemas.openxmlformats.org/officeDocument/2006/relationships/image" Target="../media/19f3a13b12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24_Olvin-Osorio-Doroteo119.jpg"/>
  <Relationship Id="rId3" Type="http://schemas.openxmlformats.org/officeDocument/2006/relationships/image" Target="../media/aa6a328b120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24_Diamond-Jackson-McDonald121.jpg"/>
  <Relationship Id="rId3" Type="http://schemas.openxmlformats.org/officeDocument/2006/relationships/image" Target="../media/0a5281aa122.pn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23.jpg"/>
  <Relationship Id="rId3" Type="http://schemas.openxmlformats.org/officeDocument/2006/relationships/image" Target="../media/206f7e69124.pn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1_27_Ana-Paula-dos-Santos125.jpg"/>
  <Relationship Id="rId3" Type="http://schemas.openxmlformats.org/officeDocument/2006/relationships/image" Target="../media/6b6bdf9b126.pn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27.jpg"/>
  <Relationship Id="rId3" Type="http://schemas.openxmlformats.org/officeDocument/2006/relationships/image" Target="../media/dae96f2f128.pn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29.jpg"/>
  <Relationship Id="rId3" Type="http://schemas.openxmlformats.org/officeDocument/2006/relationships/image" Target="../media/71dd34ee130.pn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01_Day-Rodas131.jpg"/>
  <Relationship Id="rId3" Type="http://schemas.openxmlformats.org/officeDocument/2006/relationships/image" Target="../media/e08e8724132.pn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33.jpg"/>
  <Relationship Id="rId3" Type="http://schemas.openxmlformats.org/officeDocument/2006/relationships/image" Target="../media/a62aa340134.pn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04_Jossi-Cordova-Macas135.jpg"/>
  <Relationship Id="rId3" Type="http://schemas.openxmlformats.org/officeDocument/2006/relationships/image" Target="../media/edb8e815136.pn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04_Morgan-Dee137.jpg"/>
  <Relationship Id="rId3" Type="http://schemas.openxmlformats.org/officeDocument/2006/relationships/image" Target="../media/5002be5a138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3.jpg"/>
  <Relationship Id="rId3" Type="http://schemas.openxmlformats.org/officeDocument/2006/relationships/image" Target="../media/9f81a3fe14.pn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39.jpg"/>
  <Relationship Id="rId3" Type="http://schemas.openxmlformats.org/officeDocument/2006/relationships/image" Target="../media/4813ce89140.pn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09_Endriely-Prestes-Aguiar141.jpg"/>
  <Relationship Id="rId3" Type="http://schemas.openxmlformats.org/officeDocument/2006/relationships/image" Target="../media/e66ad163142.pn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09_Jaqueline-Fyoruti143.jpg"/>
  <Relationship Id="rId3" Type="http://schemas.openxmlformats.org/officeDocument/2006/relationships/image" Target="../media/d01f2d0f144.pn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09_Destiny-Howard145.jpg"/>
  <Relationship Id="rId3" Type="http://schemas.openxmlformats.org/officeDocument/2006/relationships/image" Target="../media/5683a08f146.pn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11_Claudia-Diaz147.jpg"/>
  <Relationship Id="rId3" Type="http://schemas.openxmlformats.org/officeDocument/2006/relationships/image" Target="../media/6529a7a7148.pn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14_Ximena-Madrid-Flores149.jpg"/>
  <Relationship Id="rId3" Type="http://schemas.openxmlformats.org/officeDocument/2006/relationships/image" Target="../media/5d9454d0150.pn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14_MarQuis-Jackson151.jpg"/>
  <Relationship Id="rId3" Type="http://schemas.openxmlformats.org/officeDocument/2006/relationships/image" Target="../media/0c41780e152.pn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53.jpg"/>
  <Relationship Id="rId3" Type="http://schemas.openxmlformats.org/officeDocument/2006/relationships/image" Target="../media/fab91971154.pn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55.jpg"/>
  <Relationship Id="rId3" Type="http://schemas.openxmlformats.org/officeDocument/2006/relationships/image" Target="../media/f19e702a156.pn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16_Ariana-Diaz-Chavez157.jpg"/>
  <Relationship Id="rId3" Type="http://schemas.openxmlformats.org/officeDocument/2006/relationships/image" Target="../media/23e447f3158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06_Natasha15.jpg"/>
  <Relationship Id="rId3" Type="http://schemas.openxmlformats.org/officeDocument/2006/relationships/image" Target="../media/d664035116.pn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16_Henry-Berg-Brousseau159.jpg"/>
  <Relationship Id="rId3" Type="http://schemas.openxmlformats.org/officeDocument/2006/relationships/image" Target="../media/a6245094160.pn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17_Caelee-Love-Light161.jpg"/>
  <Relationship Id="rId3" Type="http://schemas.openxmlformats.org/officeDocument/2006/relationships/image" Target="../media/00fb4dfd162.pn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17_Lully-Pimentel163.jpg"/>
  <Relationship Id="rId3" Type="http://schemas.openxmlformats.org/officeDocument/2006/relationships/image" Target="../media/d1c5a8e2164.pn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18_Kamilla-Nogueira165.jpg"/>
  <Relationship Id="rId3" Type="http://schemas.openxmlformats.org/officeDocument/2006/relationships/image" Target="../media/1d88cc7c166.pn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19_Jady167.jpg"/>
  <Relationship Id="rId3" Type="http://schemas.openxmlformats.org/officeDocument/2006/relationships/image" Target="../media/78f656c5168.pn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18_Levi-Martin169.jpg"/>
  <Relationship Id="rId3" Type="http://schemas.openxmlformats.org/officeDocument/2006/relationships/image" Target="../media/423c6ee8170.pn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71.jpg"/>
  <Relationship Id="rId3" Type="http://schemas.openxmlformats.org/officeDocument/2006/relationships/image" Target="../media/3b4b85b0172.pn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23_Brauny-Alcantara173.jpg"/>
  <Relationship Id="rId3" Type="http://schemas.openxmlformats.org/officeDocument/2006/relationships/image" Target="../media/43de2a4b174.pn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23_Sheyla175.jpg"/>
  <Relationship Id="rId3" Type="http://schemas.openxmlformats.org/officeDocument/2006/relationships/image" Target="../media/7e5ff56c176.pn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77.jpg"/>
  <Relationship Id="rId3" Type="http://schemas.openxmlformats.org/officeDocument/2006/relationships/image" Target="../media/a281ffc717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0_09_Mayte-Mejia17.jpg"/>
  <Relationship Id="rId3" Type="http://schemas.openxmlformats.org/officeDocument/2006/relationships/image" Target="../media/80184efb18.pn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26_Patricia-Ramirez179.jpg"/>
  <Relationship Id="rId3" Type="http://schemas.openxmlformats.org/officeDocument/2006/relationships/image" Target="../media/1e8ecaa8180.pn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28_Kauany-Bacelar181.jpg"/>
  <Relationship Id="rId3" Type="http://schemas.openxmlformats.org/officeDocument/2006/relationships/image" Target="../media/fc03127a182.pn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2_12_31_Elaine-Englis183.jpg"/>
  <Relationship Id="rId3" Type="http://schemas.openxmlformats.org/officeDocument/2006/relationships/image" Target="../media/591dc086184.pn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02_Liza-Kistauri185.jpg"/>
  <Relationship Id="rId3" Type="http://schemas.openxmlformats.org/officeDocument/2006/relationships/image" Target="../media/29b3e15b186.pn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87.jpg"/>
  <Relationship Id="rId3" Type="http://schemas.openxmlformats.org/officeDocument/2006/relationships/image" Target="../media/ba304ac4188.pn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89.jpg"/>
  <Relationship Id="rId3" Type="http://schemas.openxmlformats.org/officeDocument/2006/relationships/image" Target="../media/6b1f3063190.pn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04_Ecem-Seckin191.jpg"/>
  <Relationship Id="rId3" Type="http://schemas.openxmlformats.org/officeDocument/2006/relationships/image" Target="../media/02f11fdb192.pn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04_Tailla-Ariany-Santos193.jpg"/>
  <Relationship Id="rId3" Type="http://schemas.openxmlformats.org/officeDocument/2006/relationships/image" Target="../media/5a552aa3194.pn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23_01_04_Gwen-Gatewood195.jpg"/>
  <Relationship Id="rId3" Type="http://schemas.openxmlformats.org/officeDocument/2006/relationships/image" Target="../media/7f1bb562196.pn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trans_flag197.jpg"/>
  <Relationship Id="rId3" Type="http://schemas.openxmlformats.org/officeDocument/2006/relationships/image" Target="../media/fe39a85a19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12573000"/>
          <a:chOff x="0" y="0"/>
          <a:chExt cx="9144000" cy="12573000"/>
        </a:xfrm>
      </p:grpSpPr>
      <p:pic>
        <p:nvPicPr>
          <p:cNvPr id="1" name="tdor_candle_jars" descr="tdor_candle_ja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rans Lives Matter: Remembering Our Dead]]></a:t>
            </a:r>
            <a:br/>
            <a:r>
              <a:rPr lang="en-US" b="1" sz="3000" spc="0" u="none">
                <a:solidFill>
                  <a:srgbClr val="CC4125">
                    <a:alpha val="100.00%"/>
                  </a:srgbClr>
                </a:solidFill>
                <a:latin typeface="Calibri"/>
              </a:rPr>
              <a:t><![CDATA[Trans Day of Remembrance 2023]]></a:t>
            </a:r>
          </a:p>
        </p:txBody>
      </p:sp>
      <p:sp>
        <p:nvSpPr>
          <p:cNvPr id="3" name=""/>
          <p:cNvSpPr txBox="1"/>
          <p:nvPr/>
        </p:nvSpPr>
        <p:spPr>
          <a:xfrm>
            <a:off x="0" y="5715000"/>
            <a:ext cx="9144000" cy="6858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ttps://tdor.translivesmatter.info/]]></a:t>
            </a:r>
          </a:p>
        </p:txBody>
      </p:sp>
      <p:pic>
        <p:nvPicPr>
          <p:cNvPr id="4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4641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</p:spTree>
  </p:cSld>
  <p:clrMapOvr>
    <a:masterClrMapping/>
  </p:clrMapOvr>
  <p:transition spd="slow" advClick="0" advTm="10000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yeey Akter Nagin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ttagong (Bangladesh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9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. L. de Sous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ão Pessoa, Paraíb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smine "Star" Mack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ashington, D.C.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7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ebastiana Pereira de Souza ("Tiana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inas, Maranhã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7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mantha Fuente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atepeque, Quetzaltenango (Guatema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8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yca Pereira de Jesu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rreiras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8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. B. Misado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llesteros, Cagayan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8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cto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iúb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9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abriel Godo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rra Bonita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0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na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w Delhi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0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C John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ilmington, North Caroli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3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uraj Vankulic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atislava (Slovak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ran Jungers Net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ndrina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3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fía Agustina Brav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Carlota, Córdoba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4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inki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w Delhi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5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heffany Ashley da Silva Neves ("Eyshil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ntes e Lacerda, Mato Gross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6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urora Claire Stark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lifax, Nova Scotia (Canad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6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nisse Cabal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7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ía José Torres Astr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llavicencio, Met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7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Gat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6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dellín, Antioqui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8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uel Teran ("Tortugit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tlanta, Georg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8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livia Snow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w York City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9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ster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tal, Rio Grande do Norte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 and decapitated. 14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ris Beristain Vergara Valéri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cayucan, 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0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ni Millá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e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0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raneeth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jahmundry, Andhra Pradesh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1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rika Quintana Ával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rujillo, La Libertad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rned. 21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ia Jose Rivera Rive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-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ouston, Texa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1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rachi, Sindh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2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Unique Bank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cago, Illinoi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3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e Castillo Limach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aná, Arequipa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4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vory Nicole Smith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Francisco, Califor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4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era Lúcia Lopes Siqueira ("Julia Cristin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-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rte de Minas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5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niely Medeiros Gonçalv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bo Frio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14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ranchesca Gome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edro Juan Caballero, Amambay (Paragua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6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ah O'Brie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estmead, New South Wales (Austral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6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enos Air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ssible suicide. 27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faela Moraes Izaia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rto Ferreira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8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mantha Campa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ingá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9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reyci Kell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les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30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ris Alexsandr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-3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uchitán de Zaragoza, Oaxac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ty Cosm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ncas, Espirito Sant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3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manitwitaho Zache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uisville, Kentucky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Z. A.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walpindi, Punjab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nged. 5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árbara Rafael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boticabal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5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d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6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rcelona, Catalonia (Spai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7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-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clayo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8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lê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alez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8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ithana Camila Azul Vargas Caiced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bahoyo, Los Rio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0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ylla Sofi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ém, P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1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eronica Manganes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nsacco, Pisa (Ital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1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ianna Ghe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arrington, Cheshire (United Kingdom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1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Pája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rranquilla, Atlántico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 and stabbed. 11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ara de Souza Machad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alez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1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riscila Aguado Hutac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-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orrillos/San Juan de Miraflores, Lima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1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. C. Góm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tago, Valle del Cauc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6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fia Gonçalves de Olive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tos de Minas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shi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ohat, Khyber Pakhtunkhwa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chelle Jesús P. C. ("Jaki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About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érida, Yucatán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2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atha Santo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va Floresta, Paraíb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3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by Ferre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abayllo, Lima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4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yane Cássia Bittencourt Nogue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rto Real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trangled. 15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ila Sánch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-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clayo, Lambayeque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rtured. 16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 to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mbayeque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6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taley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mazonas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7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rel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alez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8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-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ncun, Quintana Ro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7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drea Lop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Rioja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18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brina Medeir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ia Helena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9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hnoor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ngora, Khyber Pakhtunkhwa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ti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ledad, Atlántico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azipur (Bangladesh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9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ak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pina Grande, Paraíb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0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ván Guadalupe Lima Fortet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llent, Barcelona (Spai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1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ennai, Tamil Nadu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hroat cut. 23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shay Hender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lwaukee, Wisconsi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5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aina Vanessa Pretel Góm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li, Valle del Cauc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6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lissa Núñ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rocelí, El Paraíso (Hondura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8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halyta Gabriely Alves Sous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apú, P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7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hina Zakharo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mallingerland, Friesland (Netherland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7 Feb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ana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rto Velho, Rondôn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rena Fox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is Eduardo Magalhães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oleta Navarret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home, Sinalo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itlyn Éowyn Earhart ("Cait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. Louis, Missouri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ris Marchant Dios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chala, El Oro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. P. da Silva Souz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rto Velho, Rondôn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ch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w Delhi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ffocated. 3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gã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etrolina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7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niella Santos ("Danny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enhor do Bonfim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8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uana Mena Hernánd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saya (Nicaragu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7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manda Rodrigues Ribeir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João da Barra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9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rdan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ncun, Quintana Ro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0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yce Kell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ceió, Alago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0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ju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ocim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1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den Knigh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yiadh (Saudi Ara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2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enn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muín, San Luis Potosí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nna Rodrigues/Rena de Mour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alez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3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ondra Chacon Avil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luca, Estado de Mé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6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il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guarari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6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ctória Jak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residente Epitácio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8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yly Daniela Macías Corté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yaquil, Guay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throat cut. 16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y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pin, South Kalimantan (Indones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6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selin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comán, Colim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6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comán, Colim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6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ila La Cresp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iva, Huil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7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ia Fernanda Hilt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chele Souz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tória de Santo Antão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yleigh Scot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nver, Colorad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0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ão Pessoa, Paraíb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rned. 20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l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au (Indones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20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ffany Bank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ami, Florid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essica Zoe ("Yulia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catepec, Estado de Mé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0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teo Briones Alvarad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ule, Guay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1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cy Salan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9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ologna (Ital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tural causes. 22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na Ramírez Sot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lo, Antioqui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4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siyah Woodland ("Siyah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chanicsville, Maryland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4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ctoria Pere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vera (Urugua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5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beka Vendaval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raupebas, P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toned. 25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ónica Jiménez Belmon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é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9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tlhyn da Silva Nasciment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João Del Rei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9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nia Salaza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ocaman, 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9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alez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0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itney Hernández Varga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Xalapa, 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0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mmily Rodrigu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enos Air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ell. 30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im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1 Ma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rla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tabuna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rned. 1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igitt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yaquil, Guay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nia Viviana Sandoval Ramíre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rujillo, La Libertad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5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ecibel ("Ceci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ena Fe, Los Rio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7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rdana Corte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smerald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9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fia Inés Fernánd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ilar, Buenos Air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illed in custody. 10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o Chi Minh City (Vietnam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0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shley Burt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tlanta, Georg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1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mantha Nicole Quirin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uyo, Palawan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nged. 22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bertad, San José (Urugua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ed in custody. 11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duarda Emanuell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1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riel Mendoz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agua (Nicaragu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rtured and burned. 11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orama, Goiá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e Moor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uisville, Kentucky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ssible suicide. 14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una Brasi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rto Franco, Maranhã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tabbed. 15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mi Pereira da Silva Filh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a Cruz do Rio Pardo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8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sheeda Williams ("Koko Da Doll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tlanta, Georg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na Franc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zatlán, Sinalo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2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ti Guzmá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li, Valle del Cauc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2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ara Colombin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ples, Campania (Ital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4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ex Bendal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orchester, Dorset (United Kingdom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ssible suicide. 23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Divina/La Joha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acaibo, Zulia (Venezue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tabbed. 24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ephany Villa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mbu das Artes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4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ephanie Pett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hermopolis, Wyoming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5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nko Paso/Banko Br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Francisco, Califor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7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laya del Carmen, Quintano Ro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8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Kendra Andrew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llas, Texa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9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uann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-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vo Horizonte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30 Apr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rina Guevar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moa, Cortés (Hondura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b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about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hiwandi, Maharashtr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velyn Sampaio de Mora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maré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25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iley Mackenzie Lawson ("Bee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gina, Saskatchewan (Canad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raveen Nath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hrissur, Keral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4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mily Grace Rawb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nvermere, British Colombia (Canad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4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. F. Rodríguez Mie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Benito Abad, Sucre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5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yden Mille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dmonton, Alberta (Canad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5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manth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cife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5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íss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jor Izidoro, Alago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ssible suicide. 7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ffy Balizari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Zacapa (Guatema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9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yori Sous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Guatemala (Guatema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9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lla Gobernador Gálvez, Santa Fe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1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ayden Snyde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phrata, Pennsylva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5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nia Sharith Polo Solórzan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l Carmen de Bolívar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ak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muín, San Luis Potosí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eyla Cabezas Rey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smerald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me Gandh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lt Lake City, Utah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6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tash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im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7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va Dunn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chester, New Hampshire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7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enn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pantla, 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8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b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ysore, Karnatak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8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rita Pinheiro de Oliveir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capá, Amap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8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Yanina Martíne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zumel, Quintana Ro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8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ciana Desiré Vac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Paz (Boliv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6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ynanda Mineir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-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ombo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2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ephany Jama Cott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mbayeque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2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tória Dama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bo Frio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3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ll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ockholm (Swede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4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una Cancio dos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mini (Ital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ssible suicide. 25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 Chamberlai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 Cavazos, Texa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ssible suicide. 25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zra Jack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xford, Oxfordshire (United Kingdom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6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isa Fernanda Negret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lambo, Atlantico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8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iyo Castill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yaquil, Guay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1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a Alaina-Lorene Knigh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Yuba City, Califor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31 May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Juarez, Chihuahu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8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n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im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rulhos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shia Davi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ighland Park, Michiga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quit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torino Freire, Maranhã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4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isa Fernanda Par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ogotá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8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os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lchor Múzquiz, Coahuil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9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mona Torres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uas, Amazon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 and shot. 10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na Brav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Pablo de Manta, Manabi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1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tim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1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chelly/Michely More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beirão Bonito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3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z Hernánd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dilla, Tamaulipa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lia/Lil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Quevedo, Los Rio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4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mira Lesca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agüey (Cub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7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ome, Lazio (Ital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7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mily Isabeli Colst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om Pedrito, Rio Grande do Sul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8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lentína Moran ("Tin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yaquil, Guay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oll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yderabad, Telangan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oned and stabbed. 20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fi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yderabad, Telangan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oned and stabbed. 20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vanna Divina Jhon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roleón, Guanajuat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0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ana Smith/Joanna Smit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unápolis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0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uiliana Chávez Flor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7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uas Verdes, Zarumilla (Peru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0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uana Vasconcel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bicaraí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3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ana, Espírito Sant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illed in custody. 20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mel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ón, Guanajuant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2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loseta, Balearic Islands (Spai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2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lavia Herrera Rodrígu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vana, La Habana (Cub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2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bby Silva More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boatão dos Guararapes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4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anell Perez Ortiz ("Uvit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olina, Puerto Ric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5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tt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ta, Manabi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7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hush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w Delhi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9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cob William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geland, South Caroli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30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chelle Dionne Peacock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chmond, India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30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rla Santo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bellón de Arteaga, Aguascaliente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3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essica Silva ("Jessy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alez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3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ustu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ahmanbaria, Chittagong (Bangladesh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30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ul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ón, Guanajuat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30 Ju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selyn Lin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a Elena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in Smith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rtland, Orego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liana Veroni ("La Chaqueñ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6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rzaco, Buenos Air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3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riy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rugram, Haryan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3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ulya Sadigho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hojahasan, Baku (Azerbaij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rtured. 3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talia González Santiag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xico City, CDMX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5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ed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ón, Guanajuat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5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a Milivojev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grade (Ser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smembered. 6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nata Nicole Duarte Rey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uautla, Morelo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4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mran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eshawar, Khyber Pakhtunkhwa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ernielle Mary Mo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w York City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6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rancheska Riva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cacías, Met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8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ulista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rushed. 8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therine Massiel Rivera ("Juli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steli (Nicaragu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8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Yormary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llavicencio, Met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8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ianca Ferreira da Rocha ("Bi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 and burnt. 9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na Ivanko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thens, Attica (Greece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0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razyele Junqueir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ana do Ipanema, Alago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0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lena Esther Adem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llas, Texa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1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imberly Fernanda Mendoza Sevilh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uautla, Morelo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4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yuchel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kyo (Jap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ssible suicide. 12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hyalla dos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iladélfia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ranklin Pabón Camach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lambo, Atlantico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. L. da Silva Júnio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Quixadá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cas Per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resópolis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6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nyx Joh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udesert, Queensland (Austral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6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ha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hopal, Madhya Pradesh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6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láudia da Cost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patinga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8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dyn Ride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inter Haven, Florid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1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ykal Ra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rgi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1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la Perei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-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resina, Piauí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5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ulia Nicolly Moreira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ford Roxo, 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5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icol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mealca, 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6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endi/Wend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bahoyo, Los Rio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31 Jul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l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Troncal, Cañar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4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rina Góme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llahermosa, Taba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6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rin S.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kara (Turke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6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ll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nköping, Östergötland (Swede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6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éVonnie J’Rae John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s Angeles, Califor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7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. Pamudula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Pascual, Batangas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7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san Fernánde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dellín, Antioqui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8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tha Torres Lomelí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rapuato, Guanajuat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5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nsejit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Antonio, Tolim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8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2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olli Goin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ugene, Orego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0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imar Kim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eforma, Chiapas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rned. 12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is Ángel Díaz Castr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Juan, Puerto Ric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2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rdana Borbor Cruz ("Itaty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layas, Guay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ciana Sandova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dellín, Antioqu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3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tash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lvador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vely Pag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cago, Illinoi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6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homas Robertson ("Tom-Tom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lumet City, India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7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. Amiha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tuan, Agusan Del Norte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7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ël Eden Paufer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sbourg, Bas-Rhin (France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5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dria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Yerevan (Armen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0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io Linhar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raím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2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aus, Amazon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4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iirya/Shyrii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guala, Guerrer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5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ago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uazeiro do Norte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6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lentina de Pa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Guatemala (Guatema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6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therine Wheele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rth Canton, Ohi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7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ja Pat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5 to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jamunda, Odish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27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th Kisa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 to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ajamunda, Odisha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27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ceió, Alago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8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yles Fitzpatrick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ville, New Jersey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7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ree Cran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7-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uth Jordan, Utah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31 Aug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Éber Albarrán ("Ever")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s Ángeles, Bío Bío (Chile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illed and dismembered. 2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leo Quinteros Hernánd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Guatemala (Guatema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uriana Sison Orari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colod, Negros Occidental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4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bul Mridh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6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ariatpur, Dhaka (Bangladesh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4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. Rosa Mamauag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6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uayan City, Isabela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4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e'Asia Bank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rizo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5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coda Lawrence ("Codii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eirton, West Virgi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5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cy Dawson Stie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berta (Canad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6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olina Pereira ("Carol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aus, Amazon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7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yti Sayuri Rodríguez Vásquez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iago (Chile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8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hallita Cost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7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exa Andreevna Soko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lm Bay, Florid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8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arm Wil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dford Heights, Cleveland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8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capulco, Guererr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smembered. 11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lajomulco, Jali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rtured and murdered. 14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panill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yaquil, Guayas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5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mara Cibele Ferreira Gom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resina, Piauí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6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loise Andrad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naus, Amazon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7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asmim Santos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aranhuns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7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na Luisa Pantaleã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apicuíba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19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zma Akhta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ittagong (Bangladesh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9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YOK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w Orleans, Louisia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19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iq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wshera, Khyber Pakhtunkhwa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0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headora Cassidy ("Thea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phrata, Pennsylva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2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yse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ku (Azerbaij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3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raya Álvar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 to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gucigalpa (Hondura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3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oor Alsaffar ("Noor BM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ghdad (Iraq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5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niele Soares ("Dani")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ulínia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5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erlyn Marjori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buquerque, New Mexico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6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rin Ezra Young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aterloo, Iow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6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chelle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juca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8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epina Arteaga Morant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hone, Manabí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0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eelu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ipur, Rajasthan (Ind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 and burned. 29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ofia Pereira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vilhã, Centro (Portuga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9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l Salto, Jali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29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rmi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onya-Afyon (Turke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30 Sep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286000"/>
          <a:ext cx="9144000" cy="9144000"/>
          <a:chOff x="0" y="2286000"/>
          <a:chExt cx="9144000" cy="9144000"/>
        </a:xfrm>
      </p:grpSpPr>
      <p:sp>
        <p:nvSpPr>
          <p:cNvPr id="1" name=""/>
          <p:cNvSpPr txBox="1"/>
          <p:nvPr/>
        </p:nvSpPr>
        <p:spPr>
          <a:xfrm>
            <a:off x="0" y="2286000"/>
            <a:ext cx="9144000" cy="6858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rans Lives Matter
]]></a:t>
            </a:r>
            <a:br/>
            <a:r>
              <a:rPr lang="en-US" b="1" sz="48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Y THEIR NAMES]]></a:t>
            </a:r>
          </a:p>
        </p:txBody>
      </p:sp>
    </p:spTree>
  </p:cSld>
  <p:clrMapOvr>
    <a:masterClrMapping/>
  </p:clrMapOvr>
  <p:transition spd="slow" advClick="0" advTm="1000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nte Bute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kasi, Jawab Barat (Indones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3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erry Rodrigu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reaú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0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ucai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1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ren Sánchez Alvar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oluca, Estado de Mé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iken/Dani Coope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-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ncouver, British Colombia (Canad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-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juana, Baja Californi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2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mma Borhania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llejo, Califor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3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. Roy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ogo City, Cebu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3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dalyn Ander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klahoma City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5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mazula de Gordiano, Jali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5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iela Jorgelina Romero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5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risso, Buenos Air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ossible suicide. 17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omi Cabra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rdea, Lazio (Ital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 and suffocated. 5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ta Castañ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6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ome, Lazio (Ital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7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uninha da Silv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lo Jardim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oned. 18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inn Hal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uddersfield, West Yorkshire (United Kingdom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8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niel Davis Ast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orado Spring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elly Loving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lorado Spring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9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hanna Rodrigues dos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po Grande, Matto Grosso do Sul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20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end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 Martin, Buenos Air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rned. 22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tty Sheldrick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ighton, East Sussex (United Kingdom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2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. E. B. Pined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alencia, Carabobo (Venezuel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3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kett Nobl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caster, Ontario (Canad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3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lexia Silva de Santa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lvador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lvin Osório Doroteo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luta, Veracruz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24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iamond Jackson-McDonald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hiladelphia, Pennsylva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4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Ángela María Bernal Ospin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iquita, Tolima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5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a Paula dos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ciara, Mato Gross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stabbed. 27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driana Santo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essias, Alagoa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rned. 28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dalajara, Jalis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9 Nov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ay Roda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libu, Califor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overdose. 1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abriel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-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ogotá, Distrito Capital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4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ossi Córdova Macas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renillas, El Oro (Ecuador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4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organ Dee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t Wayne, India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4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ianca Carvalho Gonçalv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rimavera do Leste, Mato Gross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iudad de Me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8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ndriely Prestes Aguia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naã dos Carajás, P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9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queline Fyorut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rês Lagoas, Mato Grosso do Sul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9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Destiny Howard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con, Georg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9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laudia Díaz Pér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7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rtagena, San Antonio (Chile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ffocated. 11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Ximena Madrid Flor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otihuacán, Estado de México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14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r’Quis ‘MJ’ Jackso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3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hiladelphia, Pennsylvani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4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W. de Oliveira Rodrigue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mpo Grande, Mato Grosso Do Sul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15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ijuana, Baja Californi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6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riana Diaz Cháv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 Plata, Buenos Air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rangled. 16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tash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Forquilha, Cear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6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enry Berg-Brousseau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4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ouisville, Kentucky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16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elee Love-Light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hoenix, Arizona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7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ully Pimentel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Vitória de Santo Antão, Pernambuc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17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milla Nogueira/Camila de Souz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randi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8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Jady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uarapuava, Paraná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19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evi Marti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akeville, Massachusetts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22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aiyz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ahawalpur, Punjab (Pakista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3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rauny Alcántar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iago (Dominican Republic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 and drowned. 23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eyla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ehuantepec, Oaxaca (Mexico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urdered. 23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0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ilbao, Biscay (Spain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ffocated. 24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ayté Mejía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alaraca, Quindio (Colombi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9 Oct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Patricia Ramírez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4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orrientes (Argentin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un over. 26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auany Bacelar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7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lvador, Bahia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28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laine Engli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9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Cebu City (Philippines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31 Dec 2022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Liza Kistauri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6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ntwerp (Belgium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2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undibugyo (Ugand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beaten. 3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18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anto André, São Paul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hanged. 4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Ecem Seçki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İzmir (Turkey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tabbed. 4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Tailla Ariany Santos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31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Rio de Janeiro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killed and dismembered. 4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Gwen Gatewood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2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Michigan (USA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uicide. 4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1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%"/>
              </a:srgbClr>
            </a:outerShdw>
          </a:effectLst>
        </p:spPr>
      </p:pic>
      <p:sp>
        <p:nvSpPr>
          <p:cNvPr id="3" name="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b="1" sz="36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Name Unknown]]></a:t>
            </a:r>
            <a:br/>
            <a:r>
              <a:rPr lang="en-US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Age 25]]></a:t>
            </a:r>
            <a:br/>
            <a:r>
              <a:rPr lang="en-US" b="1" sz="30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Ubá, Minas Gerais (Brazil)]]></a:t>
            </a:r>
            <a:br/>
            <a:r>
              <a:rPr lang="en-US" i="1" sz="2400" spc="0" u="none">
                <a:solidFill>
                  <a:srgbClr val="FFFFFF">
                    <a:alpha val="100.00%"/>
                  </a:srgbClr>
                </a:solidFill>
                <a:latin typeface="Calibri"/>
              </a:rPr>
              <a:t><![CDATA[shot. 4 Jan 2023]]>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theme/theme1.xml><?xml version="1.0" encoding="utf-8"?>
<a:theme xmlns:a="http://schemas.openxmlformats.org/drawingml/2006/main" name="Theme65">
  <a:themeElements>
    <a:clrScheme name="Theme6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5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394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2023-11-09T21:49:35Z</dcterms:created>
  <dcterms:modified xsi:type="dcterms:W3CDTF">2023-11-09T21:49:35Z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